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31" r:id="rId2"/>
    <p:sldId id="277" r:id="rId3"/>
    <p:sldId id="284" r:id="rId4"/>
    <p:sldId id="321" r:id="rId5"/>
    <p:sldId id="323" r:id="rId6"/>
    <p:sldId id="322" r:id="rId7"/>
    <p:sldId id="318" r:id="rId8"/>
    <p:sldId id="320" r:id="rId9"/>
    <p:sldId id="317" r:id="rId10"/>
    <p:sldId id="314" r:id="rId11"/>
    <p:sldId id="315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20-11-2021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4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p.com/india/products/business-technology-platform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22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" name="Picture 2" descr="Lam Research - Wikipedia">
            <a:extLst>
              <a:ext uri="{FF2B5EF4-FFF2-40B4-BE49-F238E27FC236}">
                <a16:creationId xmlns:a16="http://schemas.microsoft.com/office/drawing/2014/main" xmlns="" id="{94FAC96A-B744-409F-BC2C-4F94C874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0" y="1844824"/>
            <a:ext cx="2500605" cy="8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7384"/>
            <a:ext cx="12188826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233" y="-27384"/>
            <a:ext cx="12188825" cy="688538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22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22541" y="620688"/>
            <a:ext cx="79641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What is Business Technology Platform ( BTP )?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SAP BTP learning Track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Setup SAP BTP Trial Account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Create Service Instance</a:t>
            </a:r>
          </a:p>
        </p:txBody>
      </p:sp>
    </p:spTree>
    <p:extLst>
      <p:ext uri="{BB962C8B-B14F-4D97-AF65-F5344CB8AC3E}">
        <p14:creationId xmlns:p14="http://schemas.microsoft.com/office/powerpoint/2010/main" val="3818883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</a:t>
            </a:r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SAP BTP ?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65820" y="985720"/>
            <a:ext cx="10614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2000" b="1" dirty="0">
                <a:solidFill>
                  <a:schemeClr val="bg1"/>
                </a:solidFill>
              </a:rPr>
              <a:t>SAP Business Technology Platform</a:t>
            </a:r>
            <a:r>
              <a:rPr lang="en-US" sz="2000" dirty="0">
                <a:solidFill>
                  <a:schemeClr val="bg1"/>
                </a:solidFill>
              </a:rPr>
              <a:t> (SAP BTP) is the platform that powers you to become an intelligent enterprise through integration, extension, and data-to-value from all SAP and third-party application and data assets while ensuring your long-term success through agility, value-creation, and continual innovation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lvl="0" algn="just"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BTP </a:t>
            </a:r>
            <a:r>
              <a:rPr lang="en-US" sz="2000" dirty="0">
                <a:solidFill>
                  <a:schemeClr val="bg1"/>
                </a:solidFill>
              </a:rPr>
              <a:t>is an digital </a:t>
            </a:r>
            <a:r>
              <a:rPr lang="en-US" sz="2000" b="1" i="1" dirty="0">
                <a:solidFill>
                  <a:schemeClr val="bg1"/>
                </a:solidFill>
              </a:rPr>
              <a:t>platform as a service </a:t>
            </a:r>
            <a:r>
              <a:rPr lang="en-US" sz="2000" dirty="0">
                <a:solidFill>
                  <a:schemeClr val="bg1"/>
                </a:solidFill>
              </a:rPr>
              <a:t>to allow companies to </a:t>
            </a:r>
            <a:r>
              <a:rPr lang="en-US" sz="2000" b="1" i="1" dirty="0">
                <a:solidFill>
                  <a:schemeClr val="bg1"/>
                </a:solidFill>
              </a:rPr>
              <a:t>build/integrate/extend </a:t>
            </a:r>
            <a:r>
              <a:rPr lang="en-US" sz="2000" dirty="0">
                <a:solidFill>
                  <a:schemeClr val="bg1"/>
                </a:solidFill>
              </a:rPr>
              <a:t>existing solutions</a:t>
            </a:r>
          </a:p>
        </p:txBody>
      </p:sp>
      <p:pic>
        <p:nvPicPr>
          <p:cNvPr id="1028" name="Picture 4" descr="Exploring SAP BTP ABAP Environment | SAP Blo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799" y="2780928"/>
            <a:ext cx="720090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2574" y="19793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Business Technology Platform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9EE882D-7370-436F-A81E-4EB8595C0DF5}"/>
              </a:ext>
            </a:extLst>
          </p:cNvPr>
          <p:cNvSpPr/>
          <p:nvPr/>
        </p:nvSpPr>
        <p:spPr>
          <a:xfrm>
            <a:off x="4195903" y="5118282"/>
            <a:ext cx="4896544" cy="8309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Hardware 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MB,HDD,RAM,Process,Screens…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944103F-705D-42D7-92E2-78C3F61D4899}"/>
              </a:ext>
            </a:extLst>
          </p:cNvPr>
          <p:cNvSpPr/>
          <p:nvPr/>
        </p:nvSpPr>
        <p:spPr>
          <a:xfrm>
            <a:off x="4195903" y="4117694"/>
            <a:ext cx="4896544" cy="8309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Windows,Mac,Linux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8D82275-3C60-4B52-8748-6DC98EF3D8E8}"/>
              </a:ext>
            </a:extLst>
          </p:cNvPr>
          <p:cNvSpPr/>
          <p:nvPr/>
        </p:nvSpPr>
        <p:spPr>
          <a:xfrm>
            <a:off x="4195903" y="3201901"/>
            <a:ext cx="4896544" cy="830997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Network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HUB,Wifi,Router,LAN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10">
            <a:extLst>
              <a:ext uri="{FF2B5EF4-FFF2-40B4-BE49-F238E27FC236}">
                <a16:creationId xmlns="" xmlns:a16="http://schemas.microsoft.com/office/drawing/2014/main" id="{A7417D69-89B0-4DEA-BCE2-FD8EEC1A4934}"/>
              </a:ext>
            </a:extLst>
          </p:cNvPr>
          <p:cNvSpPr/>
          <p:nvPr/>
        </p:nvSpPr>
        <p:spPr>
          <a:xfrm>
            <a:off x="4195903" y="2093946"/>
            <a:ext cx="4896544" cy="102315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Web – Eclipse,Tomcat,Jboss…JRE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Visual Studio, ADS, Node.js, AtomIO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ABAP Platform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11">
            <a:extLst>
              <a:ext uri="{FF2B5EF4-FFF2-40B4-BE49-F238E27FC236}">
                <a16:creationId xmlns="" xmlns:a16="http://schemas.microsoft.com/office/drawing/2014/main" id="{3FAE9FF6-65FE-428D-B712-66463CAB84C5}"/>
              </a:ext>
            </a:extLst>
          </p:cNvPr>
          <p:cNvSpPr/>
          <p:nvPr/>
        </p:nvSpPr>
        <p:spPr>
          <a:xfrm>
            <a:off x="5995713" y="1223216"/>
            <a:ext cx="1512168" cy="67774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Program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="" xmlns:a16="http://schemas.microsoft.com/office/drawing/2014/main" id="{3376848B-858C-463C-8984-90C17F48EE30}"/>
              </a:ext>
            </a:extLst>
          </p:cNvPr>
          <p:cNvSpPr/>
          <p:nvPr/>
        </p:nvSpPr>
        <p:spPr>
          <a:xfrm>
            <a:off x="9092447" y="1965377"/>
            <a:ext cx="1296144" cy="398390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9764565-85FD-4E70-A6B2-0B8325522AE7}"/>
              </a:ext>
            </a:extLst>
          </p:cNvPr>
          <p:cNvSpPr txBox="1"/>
          <p:nvPr/>
        </p:nvSpPr>
        <p:spPr>
          <a:xfrm>
            <a:off x="10388591" y="3693568"/>
            <a:ext cx="182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Software stack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F351CED-DAB9-4F8A-A5D4-77D1DE896DCD}"/>
              </a:ext>
            </a:extLst>
          </p:cNvPr>
          <p:cNvSpPr/>
          <p:nvPr/>
        </p:nvSpPr>
        <p:spPr>
          <a:xfrm>
            <a:off x="667511" y="3201902"/>
            <a:ext cx="3384377" cy="274737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IAAS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Infrastructure as a Service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AWS, GCS, Azure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23484AE4-0A3A-4D21-9339-37154BB0FC10}"/>
              </a:ext>
            </a:extLst>
          </p:cNvPr>
          <p:cNvSpPr/>
          <p:nvPr/>
        </p:nvSpPr>
        <p:spPr>
          <a:xfrm>
            <a:off x="667512" y="1965378"/>
            <a:ext cx="3384376" cy="112984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PaaS – Platform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Build Applications (Developers)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AWS, GCP, Azure, Oceancloud, cloud69, cloudflare, SCP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6">
            <a:extLst>
              <a:ext uri="{FF2B5EF4-FFF2-40B4-BE49-F238E27FC236}">
                <a16:creationId xmlns="" xmlns:a16="http://schemas.microsoft.com/office/drawing/2014/main" id="{31698F87-87C0-4ABD-9227-3C32161823D8}"/>
              </a:ext>
            </a:extLst>
          </p:cNvPr>
          <p:cNvSpPr/>
          <p:nvPr/>
        </p:nvSpPr>
        <p:spPr>
          <a:xfrm>
            <a:off x="1603615" y="1212173"/>
            <a:ext cx="1512168" cy="67774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Apps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AaaS </a:t>
            </a:r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SAP BTP Learning Track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291C284F-5EAE-4282-8A1D-E4D3F3711EED}"/>
              </a:ext>
            </a:extLst>
          </p:cNvPr>
          <p:cNvGrpSpPr/>
          <p:nvPr/>
        </p:nvGrpSpPr>
        <p:grpSpPr>
          <a:xfrm>
            <a:off x="1053852" y="1577597"/>
            <a:ext cx="4776544" cy="4512036"/>
            <a:chOff x="1207675" y="1387446"/>
            <a:chExt cx="5089216" cy="4807394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A3AF6AB-DD37-4AE6-93E7-496AB27461FF}"/>
                </a:ext>
              </a:extLst>
            </p:cNvPr>
            <p:cNvSpPr/>
            <p:nvPr/>
          </p:nvSpPr>
          <p:spPr>
            <a:xfrm>
              <a:off x="2833926" y="2793456"/>
              <a:ext cx="1028283" cy="102828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67216E6F-558B-4A7F-AD2F-E077998BE062}"/>
                </a:ext>
              </a:extLst>
            </p:cNvPr>
            <p:cNvSpPr/>
            <p:nvPr/>
          </p:nvSpPr>
          <p:spPr>
            <a:xfrm>
              <a:off x="3852549" y="2793456"/>
              <a:ext cx="1028283" cy="102828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BF62C2AB-D431-4790-8003-1CA5046F8CAF}"/>
                </a:ext>
              </a:extLst>
            </p:cNvPr>
            <p:cNvSpPr/>
            <p:nvPr/>
          </p:nvSpPr>
          <p:spPr>
            <a:xfrm>
              <a:off x="2833926" y="3835387"/>
              <a:ext cx="1028283" cy="102828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1CC6AFDC-5B31-424D-9E2F-2D87BF0A22AB}"/>
                </a:ext>
              </a:extLst>
            </p:cNvPr>
            <p:cNvSpPr/>
            <p:nvPr/>
          </p:nvSpPr>
          <p:spPr>
            <a:xfrm>
              <a:off x="3852549" y="3835387"/>
              <a:ext cx="1028283" cy="102828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="" xmlns:a16="http://schemas.microsoft.com/office/drawing/2014/main" id="{4CFABC0A-8912-4CDA-809E-B58CAB10E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675" y="1387446"/>
              <a:ext cx="1758482" cy="1694207"/>
            </a:xfrm>
            <a:custGeom>
              <a:avLst/>
              <a:gdLst>
                <a:gd name="T0" fmla="*/ 2134 w 2134"/>
                <a:gd name="T1" fmla="*/ 0 h 2056"/>
                <a:gd name="T2" fmla="*/ 2081 w 2134"/>
                <a:gd name="T3" fmla="*/ 2056 h 2056"/>
                <a:gd name="T4" fmla="*/ 0 w 2134"/>
                <a:gd name="T5" fmla="*/ 2056 h 2056"/>
                <a:gd name="T6" fmla="*/ 141 w 2134"/>
                <a:gd name="T7" fmla="*/ 217 h 2056"/>
                <a:gd name="T8" fmla="*/ 2134 w 2134"/>
                <a:gd name="T9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4" h="2056">
                  <a:moveTo>
                    <a:pt x="2134" y="0"/>
                  </a:moveTo>
                  <a:lnTo>
                    <a:pt x="2081" y="2056"/>
                  </a:lnTo>
                  <a:lnTo>
                    <a:pt x="0" y="2056"/>
                  </a:lnTo>
                  <a:lnTo>
                    <a:pt x="141" y="217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6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3" name="Freeform 8">
              <a:extLst>
                <a:ext uri="{FF2B5EF4-FFF2-40B4-BE49-F238E27FC236}">
                  <a16:creationId xmlns="" xmlns:a16="http://schemas.microsoft.com/office/drawing/2014/main" id="{5BEB2CC6-3A0D-4278-A944-4BB5B7C8E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484" y="1387446"/>
              <a:ext cx="580942" cy="2113639"/>
            </a:xfrm>
            <a:custGeom>
              <a:avLst/>
              <a:gdLst>
                <a:gd name="T0" fmla="*/ 53 w 705"/>
                <a:gd name="T1" fmla="*/ 0 h 2565"/>
                <a:gd name="T2" fmla="*/ 705 w 705"/>
                <a:gd name="T3" fmla="*/ 2099 h 2565"/>
                <a:gd name="T4" fmla="*/ 705 w 705"/>
                <a:gd name="T5" fmla="*/ 2565 h 2565"/>
                <a:gd name="T6" fmla="*/ 0 w 705"/>
                <a:gd name="T7" fmla="*/ 2056 h 2565"/>
                <a:gd name="T8" fmla="*/ 53 w 705"/>
                <a:gd name="T9" fmla="*/ 0 h 2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2565">
                  <a:moveTo>
                    <a:pt x="53" y="0"/>
                  </a:moveTo>
                  <a:lnTo>
                    <a:pt x="705" y="2099"/>
                  </a:lnTo>
                  <a:lnTo>
                    <a:pt x="705" y="2565"/>
                  </a:lnTo>
                  <a:lnTo>
                    <a:pt x="0" y="2056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="" xmlns:a16="http://schemas.microsoft.com/office/drawing/2014/main" id="{5B7482D4-610B-4C9E-BE5C-22FB35CE5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675" y="3081653"/>
              <a:ext cx="2295751" cy="419432"/>
            </a:xfrm>
            <a:custGeom>
              <a:avLst/>
              <a:gdLst>
                <a:gd name="T0" fmla="*/ 0 w 2786"/>
                <a:gd name="T1" fmla="*/ 0 h 509"/>
                <a:gd name="T2" fmla="*/ 2081 w 2786"/>
                <a:gd name="T3" fmla="*/ 0 h 509"/>
                <a:gd name="T4" fmla="*/ 2786 w 2786"/>
                <a:gd name="T5" fmla="*/ 509 h 509"/>
                <a:gd name="T6" fmla="*/ 2433 w 2786"/>
                <a:gd name="T7" fmla="*/ 509 h 509"/>
                <a:gd name="T8" fmla="*/ 0 w 2786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6" h="509">
                  <a:moveTo>
                    <a:pt x="0" y="0"/>
                  </a:moveTo>
                  <a:lnTo>
                    <a:pt x="2081" y="0"/>
                  </a:lnTo>
                  <a:lnTo>
                    <a:pt x="2786" y="509"/>
                  </a:lnTo>
                  <a:lnTo>
                    <a:pt x="2433" y="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="" xmlns:a16="http://schemas.microsoft.com/office/drawing/2014/main" id="{70C8E9D6-6A4A-40C0-B3F2-AE5BCF0A1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717" y="1851375"/>
              <a:ext cx="1142107" cy="1105849"/>
            </a:xfrm>
            <a:custGeom>
              <a:avLst/>
              <a:gdLst>
                <a:gd name="T0" fmla="*/ 0 w 1386"/>
                <a:gd name="T1" fmla="*/ 0 h 1342"/>
                <a:gd name="T2" fmla="*/ 1311 w 1386"/>
                <a:gd name="T3" fmla="*/ 109 h 1342"/>
                <a:gd name="T4" fmla="*/ 1386 w 1386"/>
                <a:gd name="T5" fmla="*/ 1342 h 1342"/>
                <a:gd name="T6" fmla="*/ 0 w 1386"/>
                <a:gd name="T7" fmla="*/ 1342 h 1342"/>
                <a:gd name="T8" fmla="*/ 0 w 1386"/>
                <a:gd name="T9" fmla="*/ 0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6" h="1342">
                  <a:moveTo>
                    <a:pt x="0" y="0"/>
                  </a:moveTo>
                  <a:lnTo>
                    <a:pt x="1311" y="109"/>
                  </a:lnTo>
                  <a:lnTo>
                    <a:pt x="1386" y="1342"/>
                  </a:lnTo>
                  <a:lnTo>
                    <a:pt x="0" y="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4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6" name="Freeform 11">
              <a:extLst>
                <a:ext uri="{FF2B5EF4-FFF2-40B4-BE49-F238E27FC236}">
                  <a16:creationId xmlns="" xmlns:a16="http://schemas.microsoft.com/office/drawing/2014/main" id="{4A23887C-757E-4BCF-BCD3-6894BFB7C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844" y="1851375"/>
              <a:ext cx="660873" cy="1649709"/>
            </a:xfrm>
            <a:custGeom>
              <a:avLst/>
              <a:gdLst>
                <a:gd name="T0" fmla="*/ 802 w 802"/>
                <a:gd name="T1" fmla="*/ 0 h 2002"/>
                <a:gd name="T2" fmla="*/ 802 w 802"/>
                <a:gd name="T3" fmla="*/ 1342 h 2002"/>
                <a:gd name="T4" fmla="*/ 0 w 802"/>
                <a:gd name="T5" fmla="*/ 2002 h 2002"/>
                <a:gd name="T6" fmla="*/ 0 w 802"/>
                <a:gd name="T7" fmla="*/ 1634 h 2002"/>
                <a:gd name="T8" fmla="*/ 802 w 802"/>
                <a:gd name="T9" fmla="*/ 0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2" h="2002">
                  <a:moveTo>
                    <a:pt x="802" y="0"/>
                  </a:moveTo>
                  <a:lnTo>
                    <a:pt x="802" y="1342"/>
                  </a:lnTo>
                  <a:lnTo>
                    <a:pt x="0" y="2002"/>
                  </a:lnTo>
                  <a:lnTo>
                    <a:pt x="0" y="1634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="" xmlns:a16="http://schemas.microsoft.com/office/drawing/2014/main" id="{5637C225-D55D-4C6A-87B4-853CBCF28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844" y="2957224"/>
              <a:ext cx="1802980" cy="543860"/>
            </a:xfrm>
            <a:custGeom>
              <a:avLst/>
              <a:gdLst>
                <a:gd name="T0" fmla="*/ 802 w 2188"/>
                <a:gd name="T1" fmla="*/ 0 h 660"/>
                <a:gd name="T2" fmla="*/ 2188 w 2188"/>
                <a:gd name="T3" fmla="*/ 0 h 660"/>
                <a:gd name="T4" fmla="*/ 358 w 2188"/>
                <a:gd name="T5" fmla="*/ 660 h 660"/>
                <a:gd name="T6" fmla="*/ 0 w 2188"/>
                <a:gd name="T7" fmla="*/ 660 h 660"/>
                <a:gd name="T8" fmla="*/ 802 w 2188"/>
                <a:gd name="T9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8" h="660">
                  <a:moveTo>
                    <a:pt x="802" y="0"/>
                  </a:moveTo>
                  <a:lnTo>
                    <a:pt x="2188" y="0"/>
                  </a:lnTo>
                  <a:lnTo>
                    <a:pt x="358" y="660"/>
                  </a:lnTo>
                  <a:lnTo>
                    <a:pt x="0" y="660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3">
              <a:extLst>
                <a:ext uri="{FF2B5EF4-FFF2-40B4-BE49-F238E27FC236}">
                  <a16:creationId xmlns="" xmlns:a16="http://schemas.microsoft.com/office/drawing/2014/main" id="{2E40951C-B4D0-4923-864D-1899D0E4A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616" y="4410814"/>
              <a:ext cx="927859" cy="881713"/>
            </a:xfrm>
            <a:custGeom>
              <a:avLst/>
              <a:gdLst>
                <a:gd name="T0" fmla="*/ 0 w 1126"/>
                <a:gd name="T1" fmla="*/ 0 h 1070"/>
                <a:gd name="T2" fmla="*/ 1126 w 1126"/>
                <a:gd name="T3" fmla="*/ 0 h 1070"/>
                <a:gd name="T4" fmla="*/ 1126 w 1126"/>
                <a:gd name="T5" fmla="*/ 1070 h 1070"/>
                <a:gd name="T6" fmla="*/ 0 w 1126"/>
                <a:gd name="T7" fmla="*/ 1027 h 1070"/>
                <a:gd name="T8" fmla="*/ 0 w 1126"/>
                <a:gd name="T9" fmla="*/ 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1070">
                  <a:moveTo>
                    <a:pt x="0" y="0"/>
                  </a:moveTo>
                  <a:lnTo>
                    <a:pt x="1126" y="0"/>
                  </a:lnTo>
                  <a:lnTo>
                    <a:pt x="1126" y="1070"/>
                  </a:lnTo>
                  <a:lnTo>
                    <a:pt x="0" y="1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4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19" name="Freeform 14">
              <a:extLst>
                <a:ext uri="{FF2B5EF4-FFF2-40B4-BE49-F238E27FC236}">
                  <a16:creationId xmlns="" xmlns:a16="http://schemas.microsoft.com/office/drawing/2014/main" id="{ACAFF43C-5E4B-40BE-AB74-1303888E2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475" y="4178437"/>
              <a:ext cx="402951" cy="1114089"/>
            </a:xfrm>
            <a:custGeom>
              <a:avLst/>
              <a:gdLst>
                <a:gd name="T0" fmla="*/ 489 w 489"/>
                <a:gd name="T1" fmla="*/ 0 h 1352"/>
                <a:gd name="T2" fmla="*/ 489 w 489"/>
                <a:gd name="T3" fmla="*/ 380 h 1352"/>
                <a:gd name="T4" fmla="*/ 0 w 489"/>
                <a:gd name="T5" fmla="*/ 1352 h 1352"/>
                <a:gd name="T6" fmla="*/ 0 w 489"/>
                <a:gd name="T7" fmla="*/ 282 h 1352"/>
                <a:gd name="T8" fmla="*/ 489 w 489"/>
                <a:gd name="T9" fmla="*/ 0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9" h="1352">
                  <a:moveTo>
                    <a:pt x="489" y="0"/>
                  </a:moveTo>
                  <a:lnTo>
                    <a:pt x="489" y="380"/>
                  </a:lnTo>
                  <a:lnTo>
                    <a:pt x="0" y="1352"/>
                  </a:lnTo>
                  <a:lnTo>
                    <a:pt x="0" y="282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="" xmlns:a16="http://schemas.microsoft.com/office/drawing/2014/main" id="{A1F8B4A1-8840-42C2-B43C-28E23E9BC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616" y="4178437"/>
              <a:ext cx="1330810" cy="232377"/>
            </a:xfrm>
            <a:custGeom>
              <a:avLst/>
              <a:gdLst>
                <a:gd name="T0" fmla="*/ 1214 w 1615"/>
                <a:gd name="T1" fmla="*/ 0 h 282"/>
                <a:gd name="T2" fmla="*/ 1615 w 1615"/>
                <a:gd name="T3" fmla="*/ 0 h 282"/>
                <a:gd name="T4" fmla="*/ 1126 w 1615"/>
                <a:gd name="T5" fmla="*/ 282 h 282"/>
                <a:gd name="T6" fmla="*/ 0 w 1615"/>
                <a:gd name="T7" fmla="*/ 282 h 282"/>
                <a:gd name="T8" fmla="*/ 1214 w 1615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5" h="282">
                  <a:moveTo>
                    <a:pt x="1214" y="0"/>
                  </a:moveTo>
                  <a:lnTo>
                    <a:pt x="1615" y="0"/>
                  </a:lnTo>
                  <a:lnTo>
                    <a:pt x="1126" y="282"/>
                  </a:lnTo>
                  <a:lnTo>
                    <a:pt x="0" y="282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" name="Freeform 16">
              <a:extLst>
                <a:ext uri="{FF2B5EF4-FFF2-40B4-BE49-F238E27FC236}">
                  <a16:creationId xmlns="" xmlns:a16="http://schemas.microsoft.com/office/drawing/2014/main" id="{BC06BF78-13F2-4521-A13A-509659D8D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280" y="4472616"/>
              <a:ext cx="1776611" cy="1722224"/>
            </a:xfrm>
            <a:custGeom>
              <a:avLst/>
              <a:gdLst>
                <a:gd name="T0" fmla="*/ 2156 w 2156"/>
                <a:gd name="T1" fmla="*/ 0 h 2090"/>
                <a:gd name="T2" fmla="*/ 1973 w 2156"/>
                <a:gd name="T3" fmla="*/ 1851 h 2090"/>
                <a:gd name="T4" fmla="*/ 0 w 2156"/>
                <a:gd name="T5" fmla="*/ 2090 h 2090"/>
                <a:gd name="T6" fmla="*/ 0 w 2156"/>
                <a:gd name="T7" fmla="*/ 54 h 2090"/>
                <a:gd name="T8" fmla="*/ 2156 w 2156"/>
                <a:gd name="T9" fmla="*/ 0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6" h="2090">
                  <a:moveTo>
                    <a:pt x="2156" y="0"/>
                  </a:moveTo>
                  <a:lnTo>
                    <a:pt x="1973" y="1851"/>
                  </a:lnTo>
                  <a:lnTo>
                    <a:pt x="0" y="2090"/>
                  </a:lnTo>
                  <a:lnTo>
                    <a:pt x="0" y="5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6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22" name="Freeform 17">
              <a:extLst>
                <a:ext uri="{FF2B5EF4-FFF2-40B4-BE49-F238E27FC236}">
                  <a16:creationId xmlns="" xmlns:a16="http://schemas.microsoft.com/office/drawing/2014/main" id="{9D6CEBF7-B412-41EB-9D00-75D543324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281" y="4178437"/>
              <a:ext cx="2160610" cy="338677"/>
            </a:xfrm>
            <a:custGeom>
              <a:avLst/>
              <a:gdLst>
                <a:gd name="T0" fmla="*/ 0 w 2622"/>
                <a:gd name="T1" fmla="*/ 0 h 411"/>
                <a:gd name="T2" fmla="*/ 564 w 2622"/>
                <a:gd name="T3" fmla="*/ 0 h 411"/>
                <a:gd name="T4" fmla="*/ 2622 w 2622"/>
                <a:gd name="T5" fmla="*/ 357 h 411"/>
                <a:gd name="T6" fmla="*/ 466 w 2622"/>
                <a:gd name="T7" fmla="*/ 411 h 411"/>
                <a:gd name="T8" fmla="*/ 0 w 2622"/>
                <a:gd name="T9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2" h="411">
                  <a:moveTo>
                    <a:pt x="0" y="0"/>
                  </a:moveTo>
                  <a:lnTo>
                    <a:pt x="564" y="0"/>
                  </a:lnTo>
                  <a:lnTo>
                    <a:pt x="2622" y="357"/>
                  </a:lnTo>
                  <a:lnTo>
                    <a:pt x="466" y="4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="" xmlns:a16="http://schemas.microsoft.com/office/drawing/2014/main" id="{45EA0FDC-B740-4687-974C-B436C30CC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281" y="4178437"/>
              <a:ext cx="383998" cy="2016403"/>
            </a:xfrm>
            <a:custGeom>
              <a:avLst/>
              <a:gdLst>
                <a:gd name="T0" fmla="*/ 0 w 466"/>
                <a:gd name="T1" fmla="*/ 0 h 2447"/>
                <a:gd name="T2" fmla="*/ 466 w 466"/>
                <a:gd name="T3" fmla="*/ 411 h 2447"/>
                <a:gd name="T4" fmla="*/ 466 w 466"/>
                <a:gd name="T5" fmla="*/ 2447 h 2447"/>
                <a:gd name="T6" fmla="*/ 0 w 466"/>
                <a:gd name="T7" fmla="*/ 357 h 2447"/>
                <a:gd name="T8" fmla="*/ 0 w 466"/>
                <a:gd name="T9" fmla="*/ 0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2447">
                  <a:moveTo>
                    <a:pt x="0" y="0"/>
                  </a:moveTo>
                  <a:lnTo>
                    <a:pt x="466" y="411"/>
                  </a:lnTo>
                  <a:lnTo>
                    <a:pt x="466" y="2447"/>
                  </a:lnTo>
                  <a:lnTo>
                    <a:pt x="0" y="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C4A5084-05EF-450D-AB03-284B20ABC970}"/>
              </a:ext>
            </a:extLst>
          </p:cNvPr>
          <p:cNvGrpSpPr/>
          <p:nvPr/>
        </p:nvGrpSpPr>
        <p:grpSpPr>
          <a:xfrm>
            <a:off x="7450244" y="1382692"/>
            <a:ext cx="4392488" cy="789922"/>
            <a:chOff x="8038628" y="1744785"/>
            <a:chExt cx="3456384" cy="789922"/>
          </a:xfrm>
        </p:grpSpPr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98AD5BEE-C5BC-4602-8ADE-49A6ADA15917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Develop </a:t>
              </a:r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Wingdings" panose="05000000000000000000" pitchFamily="2" charset="2"/>
                </a:rPr>
                <a:t> Deploy  Deliver</a:t>
              </a:r>
              <a:endPara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8203F030-94A8-40D2-B51D-F0E20B74664B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Build New Solutions 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C7837175-7202-45EF-98B1-BBE41B702488}"/>
              </a:ext>
            </a:extLst>
          </p:cNvPr>
          <p:cNvSpPr/>
          <p:nvPr/>
        </p:nvSpPr>
        <p:spPr>
          <a:xfrm>
            <a:off x="6514140" y="2638871"/>
            <a:ext cx="707020" cy="7070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2C89B6E0-D95D-4745-827A-3E1F79253FC9}"/>
              </a:ext>
            </a:extLst>
          </p:cNvPr>
          <p:cNvGrpSpPr/>
          <p:nvPr/>
        </p:nvGrpSpPr>
        <p:grpSpPr>
          <a:xfrm>
            <a:off x="7450244" y="2607512"/>
            <a:ext cx="3888432" cy="789922"/>
            <a:chOff x="8038628" y="1744785"/>
            <a:chExt cx="3456384" cy="789922"/>
          </a:xfrm>
        </p:grpSpPr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69898C5C-CF77-4F49-8803-DB67C3301774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Integrate your existing Solutions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4AC32AEE-0CB8-4324-A3E6-74A48EF5B0DF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Integrate</a:t>
              </a:r>
            </a:p>
          </p:txBody>
        </p:sp>
      </p:grp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5C4BE5EE-76A3-4B6A-A43E-9DD7E4B36ECD}"/>
              </a:ext>
            </a:extLst>
          </p:cNvPr>
          <p:cNvSpPr/>
          <p:nvPr/>
        </p:nvSpPr>
        <p:spPr>
          <a:xfrm>
            <a:off x="6514140" y="3854774"/>
            <a:ext cx="707020" cy="7070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91C7B7E-D3EB-4DCB-A36E-4FC87CB178E3}"/>
              </a:ext>
            </a:extLst>
          </p:cNvPr>
          <p:cNvGrpSpPr/>
          <p:nvPr/>
        </p:nvGrpSpPr>
        <p:grpSpPr>
          <a:xfrm>
            <a:off x="7450244" y="3832332"/>
            <a:ext cx="3888432" cy="1036143"/>
            <a:chOff x="8038628" y="1744785"/>
            <a:chExt cx="3456384" cy="1036143"/>
          </a:xfrm>
        </p:grpSpPr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A82F6243-3D7D-41FE-8173-AD16ECDAF674}"/>
                </a:ext>
              </a:extLst>
            </p:cNvPr>
            <p:cNvSpPr/>
            <p:nvPr/>
          </p:nvSpPr>
          <p:spPr>
            <a:xfrm>
              <a:off x="8038629" y="2196153"/>
              <a:ext cx="34563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Extend your existing solutions by consuming data using API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0DA4222A-43C7-4407-82E8-88C60DE5848B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Extend</a:t>
              </a:r>
            </a:p>
          </p:txBody>
        </p:sp>
      </p:grp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09DB7B32-D56F-4B3F-B6FE-7BCBBC37DBDE}"/>
              </a:ext>
            </a:extLst>
          </p:cNvPr>
          <p:cNvSpPr/>
          <p:nvPr/>
        </p:nvSpPr>
        <p:spPr>
          <a:xfrm>
            <a:off x="6514062" y="5141444"/>
            <a:ext cx="707020" cy="707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DBCD0873-1DB3-4124-8B94-89F449D981FB}"/>
              </a:ext>
            </a:extLst>
          </p:cNvPr>
          <p:cNvGrpSpPr/>
          <p:nvPr/>
        </p:nvGrpSpPr>
        <p:grpSpPr>
          <a:xfrm>
            <a:off x="7450244" y="5180263"/>
            <a:ext cx="3888432" cy="789922"/>
            <a:chOff x="8038628" y="1744785"/>
            <a:chExt cx="3456384" cy="789922"/>
          </a:xfrm>
        </p:grpSpPr>
        <p:sp>
          <p:nvSpPr>
            <p:cNvPr id="37" name="Rectangle 36">
              <a:extLst>
                <a:ext uri="{FF2B5EF4-FFF2-40B4-BE49-F238E27FC236}">
                  <a16:creationId xmlns="" xmlns:a16="http://schemas.microsoft.com/office/drawing/2014/main" id="{63C12558-BE46-431F-919D-74507A0CF2B1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Get to most latest technologies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70165284-C1E1-4840-8DC0-E13A3CBADC85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Adapt new trends</a:t>
              </a:r>
            </a:p>
          </p:txBody>
        </p:sp>
      </p:grp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66AAD4A8-F9EC-4226-B35A-AEB6DDF969CC}"/>
              </a:ext>
            </a:extLst>
          </p:cNvPr>
          <p:cNvSpPr/>
          <p:nvPr/>
        </p:nvSpPr>
        <p:spPr>
          <a:xfrm>
            <a:off x="6514062" y="1352103"/>
            <a:ext cx="707020" cy="707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25400" y="-18786"/>
            <a:ext cx="122404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Developer On-boarding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61764" y="1196751"/>
            <a:ext cx="11593288" cy="5054402"/>
            <a:chOff x="1104424" y="1651040"/>
            <a:chExt cx="10030548" cy="418401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196B2573-148B-4265-89F3-3C028C35EF5D}"/>
                </a:ext>
              </a:extLst>
            </p:cNvPr>
            <p:cNvGrpSpPr/>
            <p:nvPr/>
          </p:nvGrpSpPr>
          <p:grpSpPr>
            <a:xfrm>
              <a:off x="1104424" y="1651040"/>
              <a:ext cx="4184014" cy="4063435"/>
              <a:chOff x="1104424" y="1757680"/>
              <a:chExt cx="4184014" cy="4063435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xmlns="" id="{090C4880-6832-4C30-9393-F98897810B18}"/>
                  </a:ext>
                </a:extLst>
              </p:cNvPr>
              <p:cNvGrpSpPr/>
              <p:nvPr/>
            </p:nvGrpSpPr>
            <p:grpSpPr>
              <a:xfrm>
                <a:off x="1414463" y="2066925"/>
                <a:ext cx="3563937" cy="3565525"/>
                <a:chOff x="1414463" y="2066925"/>
                <a:chExt cx="3563937" cy="3565525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xmlns="" id="{E98289FF-C8DB-45B8-A07E-AF7E59D680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14463" y="2066925"/>
                  <a:ext cx="3563937" cy="3565525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127000" dist="292100" dir="2700000" algn="tl" rotWithShape="0">
                    <a:prstClr val="black">
                      <a:alpha val="13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xmlns="" id="{58326EF2-786E-496A-A7DD-1C8CE16ECF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5025" y="2890838"/>
                  <a:ext cx="1300162" cy="2314575"/>
                </a:xfrm>
                <a:custGeom>
                  <a:avLst/>
                  <a:gdLst>
                    <a:gd name="T0" fmla="*/ 0 w 232"/>
                    <a:gd name="T1" fmla="*/ 171 h 413"/>
                    <a:gd name="T2" fmla="*/ 73 w 232"/>
                    <a:gd name="T3" fmla="*/ 413 h 413"/>
                    <a:gd name="T4" fmla="*/ 232 w 232"/>
                    <a:gd name="T5" fmla="*/ 171 h 413"/>
                    <a:gd name="T6" fmla="*/ 168 w 232"/>
                    <a:gd name="T7" fmla="*/ 0 h 413"/>
                    <a:gd name="T8" fmla="*/ 0 w 232"/>
                    <a:gd name="T9" fmla="*/ 171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2" h="413">
                      <a:moveTo>
                        <a:pt x="0" y="171"/>
                      </a:moveTo>
                      <a:cubicBezTo>
                        <a:pt x="44" y="245"/>
                        <a:pt x="69" y="328"/>
                        <a:pt x="73" y="413"/>
                      </a:cubicBezTo>
                      <a:cubicBezTo>
                        <a:pt x="166" y="373"/>
                        <a:pt x="232" y="280"/>
                        <a:pt x="232" y="171"/>
                      </a:cubicBezTo>
                      <a:cubicBezTo>
                        <a:pt x="232" y="106"/>
                        <a:pt x="208" y="46"/>
                        <a:pt x="168" y="0"/>
                      </a:cubicBezTo>
                      <a:cubicBezTo>
                        <a:pt x="99" y="41"/>
                        <a:pt x="41" y="99"/>
                        <a:pt x="0" y="17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xmlns="" id="{FE637DBD-FB22-4504-8E5F-277AD7659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5463" y="2368550"/>
                  <a:ext cx="2286000" cy="1335088"/>
                </a:xfrm>
                <a:custGeom>
                  <a:avLst/>
                  <a:gdLst>
                    <a:gd name="T0" fmla="*/ 233 w 408"/>
                    <a:gd name="T1" fmla="*/ 237 h 238"/>
                    <a:gd name="T2" fmla="*/ 408 w 408"/>
                    <a:gd name="T3" fmla="*/ 53 h 238"/>
                    <a:gd name="T4" fmla="*/ 250 w 408"/>
                    <a:gd name="T5" fmla="*/ 0 h 238"/>
                    <a:gd name="T6" fmla="*/ 0 w 408"/>
                    <a:gd name="T7" fmla="*/ 180 h 238"/>
                    <a:gd name="T8" fmla="*/ 233 w 408"/>
                    <a:gd name="T9" fmla="*/ 237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8" h="238">
                      <a:moveTo>
                        <a:pt x="233" y="237"/>
                      </a:moveTo>
                      <a:cubicBezTo>
                        <a:pt x="276" y="161"/>
                        <a:pt x="336" y="99"/>
                        <a:pt x="408" y="53"/>
                      </a:cubicBezTo>
                      <a:cubicBezTo>
                        <a:pt x="364" y="20"/>
                        <a:pt x="309" y="0"/>
                        <a:pt x="250" y="0"/>
                      </a:cubicBezTo>
                      <a:cubicBezTo>
                        <a:pt x="134" y="0"/>
                        <a:pt x="35" y="75"/>
                        <a:pt x="0" y="180"/>
                      </a:cubicBezTo>
                      <a:cubicBezTo>
                        <a:pt x="71" y="218"/>
                        <a:pt x="151" y="238"/>
                        <a:pt x="233" y="2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xmlns="" id="{974E3B76-05C9-4AC2-B69A-92EFFB6175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7675" y="3692525"/>
                  <a:ext cx="1758950" cy="1636713"/>
                </a:xfrm>
                <a:custGeom>
                  <a:avLst/>
                  <a:gdLst>
                    <a:gd name="T0" fmla="*/ 239 w 314"/>
                    <a:gd name="T1" fmla="*/ 57 h 292"/>
                    <a:gd name="T2" fmla="*/ 1 w 314"/>
                    <a:gd name="T3" fmla="*/ 0 h 292"/>
                    <a:gd name="T4" fmla="*/ 0 w 314"/>
                    <a:gd name="T5" fmla="*/ 28 h 292"/>
                    <a:gd name="T6" fmla="*/ 264 w 314"/>
                    <a:gd name="T7" fmla="*/ 292 h 292"/>
                    <a:gd name="T8" fmla="*/ 314 w 314"/>
                    <a:gd name="T9" fmla="*/ 287 h 292"/>
                    <a:gd name="T10" fmla="*/ 248 w 314"/>
                    <a:gd name="T11" fmla="*/ 57 h 292"/>
                    <a:gd name="T12" fmla="*/ 239 w 314"/>
                    <a:gd name="T13" fmla="*/ 57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4" h="292">
                      <a:moveTo>
                        <a:pt x="239" y="57"/>
                      </a:moveTo>
                      <a:cubicBezTo>
                        <a:pt x="155" y="57"/>
                        <a:pt x="74" y="37"/>
                        <a:pt x="1" y="0"/>
                      </a:cubicBezTo>
                      <a:cubicBezTo>
                        <a:pt x="0" y="10"/>
                        <a:pt x="0" y="19"/>
                        <a:pt x="0" y="28"/>
                      </a:cubicBezTo>
                      <a:cubicBezTo>
                        <a:pt x="0" y="174"/>
                        <a:pt x="118" y="292"/>
                        <a:pt x="264" y="292"/>
                      </a:cubicBezTo>
                      <a:cubicBezTo>
                        <a:pt x="281" y="292"/>
                        <a:pt x="297" y="291"/>
                        <a:pt x="314" y="287"/>
                      </a:cubicBezTo>
                      <a:cubicBezTo>
                        <a:pt x="312" y="207"/>
                        <a:pt x="290" y="128"/>
                        <a:pt x="248" y="57"/>
                      </a:cubicBezTo>
                      <a:cubicBezTo>
                        <a:pt x="245" y="57"/>
                        <a:pt x="242" y="57"/>
                        <a:pt x="239" y="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xmlns="" id="{E2DBBB56-6352-46A0-BB02-C98B32EFFEB5}"/>
                  </a:ext>
                </a:extLst>
              </p:cNvPr>
              <p:cNvSpPr/>
              <p:nvPr/>
            </p:nvSpPr>
            <p:spPr>
              <a:xfrm>
                <a:off x="1104424" y="1757680"/>
                <a:ext cx="4184014" cy="4063435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03E9F555-A759-4673-85E7-B991E524018F}"/>
                </a:ext>
              </a:extLst>
            </p:cNvPr>
            <p:cNvSpPr/>
            <p:nvPr/>
          </p:nvSpPr>
          <p:spPr>
            <a:xfrm>
              <a:off x="7390556" y="1651040"/>
              <a:ext cx="3744416" cy="12620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215900" dist="1778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C60006CA-2747-47FE-86C9-04263B6072F8}"/>
                </a:ext>
              </a:extLst>
            </p:cNvPr>
            <p:cNvSpPr/>
            <p:nvPr/>
          </p:nvSpPr>
          <p:spPr>
            <a:xfrm>
              <a:off x="7390556" y="3112028"/>
              <a:ext cx="3744416" cy="12620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215900" dist="1778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52FA28CC-A66B-43FE-BBAA-082E0F32D606}"/>
                </a:ext>
              </a:extLst>
            </p:cNvPr>
            <p:cNvSpPr/>
            <p:nvPr/>
          </p:nvSpPr>
          <p:spPr>
            <a:xfrm>
              <a:off x="7390556" y="4573016"/>
              <a:ext cx="3744416" cy="1262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215900" dist="1778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F3004CCC-2AB8-4705-B866-D3E7F9054D34}"/>
                </a:ext>
              </a:extLst>
            </p:cNvPr>
            <p:cNvCxnSpPr>
              <a:stCxn id="34" idx="1"/>
              <a:endCxn id="29" idx="7"/>
            </p:cNvCxnSpPr>
            <p:nvPr/>
          </p:nvCxnSpPr>
          <p:spPr>
            <a:xfrm flipH="1" flipV="1">
              <a:off x="4675704" y="2246116"/>
              <a:ext cx="2714852" cy="3594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6EA5C4A8-A64C-40CB-BB54-001AE286F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3787" y="5187819"/>
              <a:ext cx="269663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F2FA96BF-DE20-4E4D-9426-A15877F79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5758" y="3743047"/>
              <a:ext cx="2104798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8B884AAF-0536-4221-A90B-87F96D034E3D}"/>
                </a:ext>
              </a:extLst>
            </p:cNvPr>
            <p:cNvSpPr txBox="1"/>
            <p:nvPr/>
          </p:nvSpPr>
          <p:spPr>
            <a:xfrm>
              <a:off x="1852042" y="3022024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01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B035031D-B9CC-4CB4-9BD4-FC2B3BA73E25}"/>
                </a:ext>
              </a:extLst>
            </p:cNvPr>
            <p:cNvSpPr txBox="1"/>
            <p:nvPr/>
          </p:nvSpPr>
          <p:spPr>
            <a:xfrm>
              <a:off x="3927855" y="3029712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02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2AFEA63F-608E-46BB-949C-6DCC538FCD31}"/>
                </a:ext>
              </a:extLst>
            </p:cNvPr>
            <p:cNvSpPr txBox="1"/>
            <p:nvPr/>
          </p:nvSpPr>
          <p:spPr>
            <a:xfrm>
              <a:off x="2770187" y="4637108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03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B457D04C-3C2B-452B-A3CC-10B1C8C7ABC5}"/>
                </a:ext>
              </a:extLst>
            </p:cNvPr>
            <p:cNvSpPr/>
            <p:nvPr/>
          </p:nvSpPr>
          <p:spPr>
            <a:xfrm>
              <a:off x="8358910" y="1976326"/>
              <a:ext cx="2713761" cy="61146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List of all the services which your co. is opting for, the subscription bills will be based on global </a:t>
              </a:r>
              <a:r>
                <a:rPr lang="en-US" sz="1600" dirty="0" smtClean="0">
                  <a:solidFill>
                    <a:schemeClr val="bg1"/>
                  </a:solidFill>
                </a:rPr>
                <a:t>account.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B28E1171-6CD9-41F6-8E32-2ADD5FD56A5B}"/>
                </a:ext>
              </a:extLst>
            </p:cNvPr>
            <p:cNvSpPr txBox="1"/>
            <p:nvPr/>
          </p:nvSpPr>
          <p:spPr>
            <a:xfrm>
              <a:off x="2163550" y="2470649"/>
              <a:ext cx="1325711" cy="789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   Global </a:t>
              </a:r>
              <a:r>
                <a:rPr lang="en-US" sz="1400" b="1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Pricing point of view an a/c which sap will manage</a:t>
              </a:r>
              <a:endParaRPr lang="en-IN" sz="14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86D64E48-28A1-4582-90DF-B395C220A70A}"/>
                </a:ext>
              </a:extLst>
            </p:cNvPr>
            <p:cNvSpPr txBox="1"/>
            <p:nvPr/>
          </p:nvSpPr>
          <p:spPr>
            <a:xfrm>
              <a:off x="3597726" y="3439279"/>
              <a:ext cx="1120187" cy="789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Sub account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 offerings based on regions</a:t>
              </a:r>
              <a:endParaRPr lang="en-IN" sz="14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E16FAAB8-F601-442A-B173-21DD5968EB94}"/>
                </a:ext>
              </a:extLst>
            </p:cNvPr>
            <p:cNvSpPr txBox="1"/>
            <p:nvPr/>
          </p:nvSpPr>
          <p:spPr>
            <a:xfrm>
              <a:off x="1857782" y="3856535"/>
              <a:ext cx="1427196" cy="950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</a:t>
              </a:r>
              <a:r>
                <a:rPr lang="en-US" sz="1400" b="1" dirty="0" smtClean="0">
                  <a:solidFill>
                    <a:schemeClr val="bg1"/>
                  </a:solidFill>
                </a:rPr>
                <a:t>pace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Create to organize our development e.g. dev, qlt, prod</a:t>
              </a:r>
              <a:endParaRPr lang="en-IN" sz="1400" dirty="0">
                <a:solidFill>
                  <a:schemeClr val="bg1"/>
                </a:solidFill>
              </a:endParaRPr>
            </a:p>
            <a:p>
              <a:pPr>
                <a:lnSpc>
                  <a:spcPct val="90000"/>
                </a:lnSpc>
              </a:pPr>
              <a:endParaRPr lang="en-IN" sz="14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9F2BB1F8-1036-446E-9A10-52D34FFEAE6B}"/>
                </a:ext>
              </a:extLst>
            </p:cNvPr>
            <p:cNvGrpSpPr/>
            <p:nvPr/>
          </p:nvGrpSpPr>
          <p:grpSpPr>
            <a:xfrm>
              <a:off x="7747404" y="3513996"/>
              <a:ext cx="506194" cy="458102"/>
              <a:chOff x="5110163" y="7618413"/>
              <a:chExt cx="2289175" cy="2071688"/>
            </a:xfrm>
            <a:solidFill>
              <a:schemeClr val="bg1"/>
            </a:solidFill>
          </p:grpSpPr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xmlns="" id="{F6E03098-B035-4877-AF9C-1C65395053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0163" y="7618413"/>
                <a:ext cx="2289175" cy="2071688"/>
              </a:xfrm>
              <a:custGeom>
                <a:avLst/>
                <a:gdLst>
                  <a:gd name="T0" fmla="*/ 2129 w 2381"/>
                  <a:gd name="T1" fmla="*/ 0 h 2153"/>
                  <a:gd name="T2" fmla="*/ 252 w 2381"/>
                  <a:gd name="T3" fmla="*/ 0 h 2153"/>
                  <a:gd name="T4" fmla="*/ 0 w 2381"/>
                  <a:gd name="T5" fmla="*/ 252 h 2153"/>
                  <a:gd name="T6" fmla="*/ 0 w 2381"/>
                  <a:gd name="T7" fmla="*/ 1283 h 2153"/>
                  <a:gd name="T8" fmla="*/ 0 w 2381"/>
                  <a:gd name="T9" fmla="*/ 1443 h 2153"/>
                  <a:gd name="T10" fmla="*/ 252 w 2381"/>
                  <a:gd name="T11" fmla="*/ 1695 h 2153"/>
                  <a:gd name="T12" fmla="*/ 860 w 2381"/>
                  <a:gd name="T13" fmla="*/ 1695 h 2153"/>
                  <a:gd name="T14" fmla="*/ 787 w 2381"/>
                  <a:gd name="T15" fmla="*/ 2061 h 2153"/>
                  <a:gd name="T16" fmla="*/ 550 w 2381"/>
                  <a:gd name="T17" fmla="*/ 2061 h 2153"/>
                  <a:gd name="T18" fmla="*/ 504 w 2381"/>
                  <a:gd name="T19" fmla="*/ 2107 h 2153"/>
                  <a:gd name="T20" fmla="*/ 550 w 2381"/>
                  <a:gd name="T21" fmla="*/ 2153 h 2153"/>
                  <a:gd name="T22" fmla="*/ 1832 w 2381"/>
                  <a:gd name="T23" fmla="*/ 2153 h 2153"/>
                  <a:gd name="T24" fmla="*/ 1878 w 2381"/>
                  <a:gd name="T25" fmla="*/ 2107 h 2153"/>
                  <a:gd name="T26" fmla="*/ 1832 w 2381"/>
                  <a:gd name="T27" fmla="*/ 2061 h 2153"/>
                  <a:gd name="T28" fmla="*/ 1595 w 2381"/>
                  <a:gd name="T29" fmla="*/ 2061 h 2153"/>
                  <a:gd name="T30" fmla="*/ 1521 w 2381"/>
                  <a:gd name="T31" fmla="*/ 1695 h 2153"/>
                  <a:gd name="T32" fmla="*/ 2129 w 2381"/>
                  <a:gd name="T33" fmla="*/ 1695 h 2153"/>
                  <a:gd name="T34" fmla="*/ 2381 w 2381"/>
                  <a:gd name="T35" fmla="*/ 1443 h 2153"/>
                  <a:gd name="T36" fmla="*/ 2381 w 2381"/>
                  <a:gd name="T37" fmla="*/ 1283 h 2153"/>
                  <a:gd name="T38" fmla="*/ 2381 w 2381"/>
                  <a:gd name="T39" fmla="*/ 252 h 2153"/>
                  <a:gd name="T40" fmla="*/ 2129 w 2381"/>
                  <a:gd name="T41" fmla="*/ 0 h 2153"/>
                  <a:gd name="T42" fmla="*/ 880 w 2381"/>
                  <a:gd name="T43" fmla="*/ 2061 h 2153"/>
                  <a:gd name="T44" fmla="*/ 954 w 2381"/>
                  <a:gd name="T45" fmla="*/ 1695 h 2153"/>
                  <a:gd name="T46" fmla="*/ 1428 w 2381"/>
                  <a:gd name="T47" fmla="*/ 1695 h 2153"/>
                  <a:gd name="T48" fmla="*/ 1501 w 2381"/>
                  <a:gd name="T49" fmla="*/ 2061 h 2153"/>
                  <a:gd name="T50" fmla="*/ 880 w 2381"/>
                  <a:gd name="T51" fmla="*/ 2061 h 2153"/>
                  <a:gd name="T52" fmla="*/ 2290 w 2381"/>
                  <a:gd name="T53" fmla="*/ 1443 h 2153"/>
                  <a:gd name="T54" fmla="*/ 2129 w 2381"/>
                  <a:gd name="T55" fmla="*/ 1603 h 2153"/>
                  <a:gd name="T56" fmla="*/ 252 w 2381"/>
                  <a:gd name="T57" fmla="*/ 1603 h 2153"/>
                  <a:gd name="T58" fmla="*/ 92 w 2381"/>
                  <a:gd name="T59" fmla="*/ 1443 h 2153"/>
                  <a:gd name="T60" fmla="*/ 92 w 2381"/>
                  <a:gd name="T61" fmla="*/ 1328 h 2153"/>
                  <a:gd name="T62" fmla="*/ 2290 w 2381"/>
                  <a:gd name="T63" fmla="*/ 1328 h 2153"/>
                  <a:gd name="T64" fmla="*/ 2290 w 2381"/>
                  <a:gd name="T65" fmla="*/ 1443 h 2153"/>
                  <a:gd name="T66" fmla="*/ 2290 w 2381"/>
                  <a:gd name="T67" fmla="*/ 1237 h 2153"/>
                  <a:gd name="T68" fmla="*/ 92 w 2381"/>
                  <a:gd name="T69" fmla="*/ 1237 h 2153"/>
                  <a:gd name="T70" fmla="*/ 92 w 2381"/>
                  <a:gd name="T71" fmla="*/ 1145 h 2153"/>
                  <a:gd name="T72" fmla="*/ 367 w 2381"/>
                  <a:gd name="T73" fmla="*/ 1145 h 2153"/>
                  <a:gd name="T74" fmla="*/ 412 w 2381"/>
                  <a:gd name="T75" fmla="*/ 1099 h 2153"/>
                  <a:gd name="T76" fmla="*/ 367 w 2381"/>
                  <a:gd name="T77" fmla="*/ 1054 h 2153"/>
                  <a:gd name="T78" fmla="*/ 92 w 2381"/>
                  <a:gd name="T79" fmla="*/ 1054 h 2153"/>
                  <a:gd name="T80" fmla="*/ 92 w 2381"/>
                  <a:gd name="T81" fmla="*/ 252 h 2153"/>
                  <a:gd name="T82" fmla="*/ 252 w 2381"/>
                  <a:gd name="T83" fmla="*/ 92 h 2153"/>
                  <a:gd name="T84" fmla="*/ 2129 w 2381"/>
                  <a:gd name="T85" fmla="*/ 92 h 2153"/>
                  <a:gd name="T86" fmla="*/ 2290 w 2381"/>
                  <a:gd name="T87" fmla="*/ 252 h 2153"/>
                  <a:gd name="T88" fmla="*/ 2290 w 2381"/>
                  <a:gd name="T89" fmla="*/ 1237 h 2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81" h="2153">
                    <a:moveTo>
                      <a:pt x="2129" y="0"/>
                    </a:moveTo>
                    <a:cubicBezTo>
                      <a:pt x="252" y="0"/>
                      <a:pt x="252" y="0"/>
                      <a:pt x="252" y="0"/>
                    </a:cubicBezTo>
                    <a:cubicBezTo>
                      <a:pt x="113" y="0"/>
                      <a:pt x="0" y="113"/>
                      <a:pt x="0" y="252"/>
                    </a:cubicBezTo>
                    <a:cubicBezTo>
                      <a:pt x="0" y="1283"/>
                      <a:pt x="0" y="1283"/>
                      <a:pt x="0" y="1283"/>
                    </a:cubicBezTo>
                    <a:cubicBezTo>
                      <a:pt x="0" y="1443"/>
                      <a:pt x="0" y="1443"/>
                      <a:pt x="0" y="1443"/>
                    </a:cubicBezTo>
                    <a:cubicBezTo>
                      <a:pt x="0" y="1582"/>
                      <a:pt x="113" y="1695"/>
                      <a:pt x="252" y="1695"/>
                    </a:cubicBezTo>
                    <a:cubicBezTo>
                      <a:pt x="860" y="1695"/>
                      <a:pt x="860" y="1695"/>
                      <a:pt x="860" y="1695"/>
                    </a:cubicBezTo>
                    <a:cubicBezTo>
                      <a:pt x="787" y="2061"/>
                      <a:pt x="787" y="2061"/>
                      <a:pt x="787" y="2061"/>
                    </a:cubicBezTo>
                    <a:cubicBezTo>
                      <a:pt x="550" y="2061"/>
                      <a:pt x="550" y="2061"/>
                      <a:pt x="550" y="2061"/>
                    </a:cubicBezTo>
                    <a:cubicBezTo>
                      <a:pt x="524" y="2061"/>
                      <a:pt x="504" y="2082"/>
                      <a:pt x="504" y="2107"/>
                    </a:cubicBezTo>
                    <a:cubicBezTo>
                      <a:pt x="504" y="2132"/>
                      <a:pt x="524" y="2153"/>
                      <a:pt x="550" y="2153"/>
                    </a:cubicBezTo>
                    <a:cubicBezTo>
                      <a:pt x="1832" y="2153"/>
                      <a:pt x="1832" y="2153"/>
                      <a:pt x="1832" y="2153"/>
                    </a:cubicBezTo>
                    <a:cubicBezTo>
                      <a:pt x="1857" y="2153"/>
                      <a:pt x="1878" y="2132"/>
                      <a:pt x="1878" y="2107"/>
                    </a:cubicBezTo>
                    <a:cubicBezTo>
                      <a:pt x="1878" y="2082"/>
                      <a:pt x="1857" y="2061"/>
                      <a:pt x="1832" y="2061"/>
                    </a:cubicBezTo>
                    <a:cubicBezTo>
                      <a:pt x="1595" y="2061"/>
                      <a:pt x="1595" y="2061"/>
                      <a:pt x="1595" y="2061"/>
                    </a:cubicBezTo>
                    <a:cubicBezTo>
                      <a:pt x="1521" y="1695"/>
                      <a:pt x="1521" y="1695"/>
                      <a:pt x="1521" y="1695"/>
                    </a:cubicBezTo>
                    <a:cubicBezTo>
                      <a:pt x="2129" y="1695"/>
                      <a:pt x="2129" y="1695"/>
                      <a:pt x="2129" y="1695"/>
                    </a:cubicBezTo>
                    <a:cubicBezTo>
                      <a:pt x="2268" y="1695"/>
                      <a:pt x="2381" y="1582"/>
                      <a:pt x="2381" y="1443"/>
                    </a:cubicBezTo>
                    <a:cubicBezTo>
                      <a:pt x="2381" y="1283"/>
                      <a:pt x="2381" y="1283"/>
                      <a:pt x="2381" y="1283"/>
                    </a:cubicBezTo>
                    <a:cubicBezTo>
                      <a:pt x="2381" y="252"/>
                      <a:pt x="2381" y="252"/>
                      <a:pt x="2381" y="252"/>
                    </a:cubicBezTo>
                    <a:cubicBezTo>
                      <a:pt x="2381" y="113"/>
                      <a:pt x="2268" y="0"/>
                      <a:pt x="2129" y="0"/>
                    </a:cubicBezTo>
                    <a:close/>
                    <a:moveTo>
                      <a:pt x="880" y="2061"/>
                    </a:moveTo>
                    <a:cubicBezTo>
                      <a:pt x="954" y="1695"/>
                      <a:pt x="954" y="1695"/>
                      <a:pt x="954" y="1695"/>
                    </a:cubicBezTo>
                    <a:cubicBezTo>
                      <a:pt x="1428" y="1695"/>
                      <a:pt x="1428" y="1695"/>
                      <a:pt x="1428" y="1695"/>
                    </a:cubicBezTo>
                    <a:cubicBezTo>
                      <a:pt x="1501" y="2061"/>
                      <a:pt x="1501" y="2061"/>
                      <a:pt x="1501" y="2061"/>
                    </a:cubicBezTo>
                    <a:cubicBezTo>
                      <a:pt x="880" y="2061"/>
                      <a:pt x="880" y="2061"/>
                      <a:pt x="880" y="2061"/>
                    </a:cubicBezTo>
                    <a:close/>
                    <a:moveTo>
                      <a:pt x="2290" y="1443"/>
                    </a:moveTo>
                    <a:cubicBezTo>
                      <a:pt x="2290" y="1531"/>
                      <a:pt x="2218" y="1603"/>
                      <a:pt x="2129" y="1603"/>
                    </a:cubicBezTo>
                    <a:cubicBezTo>
                      <a:pt x="252" y="1603"/>
                      <a:pt x="252" y="1603"/>
                      <a:pt x="252" y="1603"/>
                    </a:cubicBezTo>
                    <a:cubicBezTo>
                      <a:pt x="164" y="1603"/>
                      <a:pt x="92" y="1531"/>
                      <a:pt x="92" y="1443"/>
                    </a:cubicBezTo>
                    <a:cubicBezTo>
                      <a:pt x="92" y="1328"/>
                      <a:pt x="92" y="1328"/>
                      <a:pt x="92" y="1328"/>
                    </a:cubicBezTo>
                    <a:cubicBezTo>
                      <a:pt x="2290" y="1328"/>
                      <a:pt x="2290" y="1328"/>
                      <a:pt x="2290" y="1328"/>
                    </a:cubicBezTo>
                    <a:cubicBezTo>
                      <a:pt x="2290" y="1443"/>
                      <a:pt x="2290" y="1443"/>
                      <a:pt x="2290" y="1443"/>
                    </a:cubicBezTo>
                    <a:close/>
                    <a:moveTo>
                      <a:pt x="2290" y="1237"/>
                    </a:moveTo>
                    <a:cubicBezTo>
                      <a:pt x="92" y="1237"/>
                      <a:pt x="92" y="1237"/>
                      <a:pt x="92" y="1237"/>
                    </a:cubicBezTo>
                    <a:cubicBezTo>
                      <a:pt x="92" y="1145"/>
                      <a:pt x="92" y="1145"/>
                      <a:pt x="92" y="1145"/>
                    </a:cubicBezTo>
                    <a:cubicBezTo>
                      <a:pt x="367" y="1145"/>
                      <a:pt x="367" y="1145"/>
                      <a:pt x="367" y="1145"/>
                    </a:cubicBezTo>
                    <a:cubicBezTo>
                      <a:pt x="392" y="1145"/>
                      <a:pt x="412" y="1125"/>
                      <a:pt x="412" y="1099"/>
                    </a:cubicBezTo>
                    <a:cubicBezTo>
                      <a:pt x="412" y="1074"/>
                      <a:pt x="392" y="1054"/>
                      <a:pt x="367" y="1054"/>
                    </a:cubicBezTo>
                    <a:cubicBezTo>
                      <a:pt x="92" y="1054"/>
                      <a:pt x="92" y="1054"/>
                      <a:pt x="92" y="1054"/>
                    </a:cubicBezTo>
                    <a:cubicBezTo>
                      <a:pt x="92" y="252"/>
                      <a:pt x="92" y="252"/>
                      <a:pt x="92" y="252"/>
                    </a:cubicBezTo>
                    <a:cubicBezTo>
                      <a:pt x="92" y="164"/>
                      <a:pt x="164" y="92"/>
                      <a:pt x="252" y="92"/>
                    </a:cubicBezTo>
                    <a:cubicBezTo>
                      <a:pt x="2129" y="92"/>
                      <a:pt x="2129" y="92"/>
                      <a:pt x="2129" y="92"/>
                    </a:cubicBezTo>
                    <a:cubicBezTo>
                      <a:pt x="2218" y="92"/>
                      <a:pt x="2290" y="164"/>
                      <a:pt x="2290" y="252"/>
                    </a:cubicBezTo>
                    <a:cubicBezTo>
                      <a:pt x="2290" y="1237"/>
                      <a:pt x="2290" y="1237"/>
                      <a:pt x="2290" y="12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Oval 13">
                <a:extLst>
                  <a:ext uri="{FF2B5EF4-FFF2-40B4-BE49-F238E27FC236}">
                    <a16:creationId xmlns:a16="http://schemas.microsoft.com/office/drawing/2014/main" xmlns="" id="{F585329A-8BDB-44F2-B192-04C1612D5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7438" y="8940800"/>
                <a:ext cx="174625" cy="17621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xmlns="" id="{A1140825-F629-423F-81FC-539539B8F4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8225" y="8120063"/>
                <a:ext cx="514350" cy="511175"/>
              </a:xfrm>
              <a:custGeom>
                <a:avLst/>
                <a:gdLst>
                  <a:gd name="T0" fmla="*/ 518 w 536"/>
                  <a:gd name="T1" fmla="*/ 355 h 531"/>
                  <a:gd name="T2" fmla="*/ 421 w 536"/>
                  <a:gd name="T3" fmla="*/ 258 h 531"/>
                  <a:gd name="T4" fmla="*/ 501 w 536"/>
                  <a:gd name="T5" fmla="*/ 177 h 531"/>
                  <a:gd name="T6" fmla="*/ 513 w 536"/>
                  <a:gd name="T7" fmla="*/ 132 h 531"/>
                  <a:gd name="T8" fmla="*/ 479 w 536"/>
                  <a:gd name="T9" fmla="*/ 100 h 531"/>
                  <a:gd name="T10" fmla="*/ 58 w 536"/>
                  <a:gd name="T11" fmla="*/ 3 h 531"/>
                  <a:gd name="T12" fmla="*/ 16 w 536"/>
                  <a:gd name="T13" fmla="*/ 15 h 531"/>
                  <a:gd name="T14" fmla="*/ 4 w 536"/>
                  <a:gd name="T15" fmla="*/ 58 h 531"/>
                  <a:gd name="T16" fmla="*/ 101 w 536"/>
                  <a:gd name="T17" fmla="*/ 479 h 531"/>
                  <a:gd name="T18" fmla="*/ 133 w 536"/>
                  <a:gd name="T19" fmla="*/ 513 h 531"/>
                  <a:gd name="T20" fmla="*/ 178 w 536"/>
                  <a:gd name="T21" fmla="*/ 501 h 531"/>
                  <a:gd name="T22" fmla="*/ 259 w 536"/>
                  <a:gd name="T23" fmla="*/ 420 h 531"/>
                  <a:gd name="T24" fmla="*/ 356 w 536"/>
                  <a:gd name="T25" fmla="*/ 517 h 531"/>
                  <a:gd name="T26" fmla="*/ 388 w 536"/>
                  <a:gd name="T27" fmla="*/ 531 h 531"/>
                  <a:gd name="T28" fmla="*/ 421 w 536"/>
                  <a:gd name="T29" fmla="*/ 517 h 531"/>
                  <a:gd name="T30" fmla="*/ 518 w 536"/>
                  <a:gd name="T31" fmla="*/ 420 h 531"/>
                  <a:gd name="T32" fmla="*/ 518 w 536"/>
                  <a:gd name="T33" fmla="*/ 355 h 531"/>
                  <a:gd name="T34" fmla="*/ 388 w 536"/>
                  <a:gd name="T35" fmla="*/ 420 h 531"/>
                  <a:gd name="T36" fmla="*/ 291 w 536"/>
                  <a:gd name="T37" fmla="*/ 323 h 531"/>
                  <a:gd name="T38" fmla="*/ 259 w 536"/>
                  <a:gd name="T39" fmla="*/ 310 h 531"/>
                  <a:gd name="T40" fmla="*/ 226 w 536"/>
                  <a:gd name="T41" fmla="*/ 323 h 531"/>
                  <a:gd name="T42" fmla="*/ 171 w 536"/>
                  <a:gd name="T43" fmla="*/ 378 h 531"/>
                  <a:gd name="T44" fmla="*/ 109 w 536"/>
                  <a:gd name="T45" fmla="*/ 109 h 531"/>
                  <a:gd name="T46" fmla="*/ 378 w 536"/>
                  <a:gd name="T47" fmla="*/ 171 h 531"/>
                  <a:gd name="T48" fmla="*/ 323 w 536"/>
                  <a:gd name="T49" fmla="*/ 226 h 531"/>
                  <a:gd name="T50" fmla="*/ 323 w 536"/>
                  <a:gd name="T51" fmla="*/ 291 h 531"/>
                  <a:gd name="T52" fmla="*/ 421 w 536"/>
                  <a:gd name="T53" fmla="*/ 388 h 531"/>
                  <a:gd name="T54" fmla="*/ 388 w 536"/>
                  <a:gd name="T55" fmla="*/ 42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36" h="531">
                    <a:moveTo>
                      <a:pt x="518" y="355"/>
                    </a:moveTo>
                    <a:cubicBezTo>
                      <a:pt x="421" y="258"/>
                      <a:pt x="421" y="258"/>
                      <a:pt x="421" y="258"/>
                    </a:cubicBezTo>
                    <a:cubicBezTo>
                      <a:pt x="501" y="177"/>
                      <a:pt x="501" y="177"/>
                      <a:pt x="501" y="177"/>
                    </a:cubicBezTo>
                    <a:cubicBezTo>
                      <a:pt x="513" y="166"/>
                      <a:pt x="518" y="148"/>
                      <a:pt x="513" y="132"/>
                    </a:cubicBezTo>
                    <a:cubicBezTo>
                      <a:pt x="509" y="116"/>
                      <a:pt x="496" y="104"/>
                      <a:pt x="479" y="100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43" y="0"/>
                      <a:pt x="27" y="4"/>
                      <a:pt x="16" y="15"/>
                    </a:cubicBezTo>
                    <a:cubicBezTo>
                      <a:pt x="5" y="27"/>
                      <a:pt x="0" y="43"/>
                      <a:pt x="4" y="58"/>
                    </a:cubicBezTo>
                    <a:cubicBezTo>
                      <a:pt x="101" y="479"/>
                      <a:pt x="101" y="479"/>
                      <a:pt x="101" y="479"/>
                    </a:cubicBezTo>
                    <a:cubicBezTo>
                      <a:pt x="104" y="495"/>
                      <a:pt x="117" y="508"/>
                      <a:pt x="133" y="513"/>
                    </a:cubicBezTo>
                    <a:cubicBezTo>
                      <a:pt x="149" y="517"/>
                      <a:pt x="166" y="513"/>
                      <a:pt x="178" y="501"/>
                    </a:cubicBezTo>
                    <a:cubicBezTo>
                      <a:pt x="259" y="420"/>
                      <a:pt x="259" y="420"/>
                      <a:pt x="259" y="420"/>
                    </a:cubicBezTo>
                    <a:cubicBezTo>
                      <a:pt x="356" y="517"/>
                      <a:pt x="356" y="517"/>
                      <a:pt x="356" y="517"/>
                    </a:cubicBezTo>
                    <a:cubicBezTo>
                      <a:pt x="365" y="526"/>
                      <a:pt x="376" y="531"/>
                      <a:pt x="388" y="531"/>
                    </a:cubicBezTo>
                    <a:cubicBezTo>
                      <a:pt x="400" y="531"/>
                      <a:pt x="412" y="526"/>
                      <a:pt x="421" y="517"/>
                    </a:cubicBezTo>
                    <a:cubicBezTo>
                      <a:pt x="518" y="420"/>
                      <a:pt x="518" y="420"/>
                      <a:pt x="518" y="420"/>
                    </a:cubicBezTo>
                    <a:cubicBezTo>
                      <a:pt x="536" y="402"/>
                      <a:pt x="536" y="373"/>
                      <a:pt x="518" y="355"/>
                    </a:cubicBezTo>
                    <a:close/>
                    <a:moveTo>
                      <a:pt x="388" y="420"/>
                    </a:moveTo>
                    <a:cubicBezTo>
                      <a:pt x="291" y="323"/>
                      <a:pt x="291" y="323"/>
                      <a:pt x="291" y="323"/>
                    </a:cubicBezTo>
                    <a:cubicBezTo>
                      <a:pt x="282" y="314"/>
                      <a:pt x="270" y="310"/>
                      <a:pt x="259" y="310"/>
                    </a:cubicBezTo>
                    <a:cubicBezTo>
                      <a:pt x="247" y="310"/>
                      <a:pt x="235" y="314"/>
                      <a:pt x="226" y="323"/>
                    </a:cubicBezTo>
                    <a:cubicBezTo>
                      <a:pt x="171" y="378"/>
                      <a:pt x="171" y="378"/>
                      <a:pt x="171" y="378"/>
                    </a:cubicBezTo>
                    <a:cubicBezTo>
                      <a:pt x="109" y="109"/>
                      <a:pt x="109" y="109"/>
                      <a:pt x="109" y="109"/>
                    </a:cubicBezTo>
                    <a:cubicBezTo>
                      <a:pt x="378" y="171"/>
                      <a:pt x="378" y="171"/>
                      <a:pt x="378" y="171"/>
                    </a:cubicBezTo>
                    <a:cubicBezTo>
                      <a:pt x="323" y="226"/>
                      <a:pt x="323" y="226"/>
                      <a:pt x="323" y="226"/>
                    </a:cubicBezTo>
                    <a:cubicBezTo>
                      <a:pt x="306" y="244"/>
                      <a:pt x="306" y="273"/>
                      <a:pt x="323" y="291"/>
                    </a:cubicBezTo>
                    <a:cubicBezTo>
                      <a:pt x="421" y="388"/>
                      <a:pt x="421" y="388"/>
                      <a:pt x="421" y="388"/>
                    </a:cubicBezTo>
                    <a:lnTo>
                      <a:pt x="388" y="4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2" name="Freeform 15">
                <a:extLst>
                  <a:ext uri="{FF2B5EF4-FFF2-40B4-BE49-F238E27FC236}">
                    <a16:creationId xmlns:a16="http://schemas.microsoft.com/office/drawing/2014/main" xmlns="" id="{424FF67A-B5C0-4842-A685-EF4E6459F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9950" y="7953375"/>
                <a:ext cx="141287" cy="134938"/>
              </a:xfrm>
              <a:custGeom>
                <a:avLst/>
                <a:gdLst>
                  <a:gd name="T0" fmla="*/ 128 w 146"/>
                  <a:gd name="T1" fmla="*/ 63 h 141"/>
                  <a:gd name="T2" fmla="*/ 83 w 146"/>
                  <a:gd name="T3" fmla="*/ 17 h 141"/>
                  <a:gd name="T4" fmla="*/ 18 w 146"/>
                  <a:gd name="T5" fmla="*/ 17 h 141"/>
                  <a:gd name="T6" fmla="*/ 18 w 146"/>
                  <a:gd name="T7" fmla="*/ 82 h 141"/>
                  <a:gd name="T8" fmla="*/ 64 w 146"/>
                  <a:gd name="T9" fmla="*/ 128 h 141"/>
                  <a:gd name="T10" fmla="*/ 96 w 146"/>
                  <a:gd name="T11" fmla="*/ 141 h 141"/>
                  <a:gd name="T12" fmla="*/ 128 w 146"/>
                  <a:gd name="T13" fmla="*/ 128 h 141"/>
                  <a:gd name="T14" fmla="*/ 128 w 146"/>
                  <a:gd name="T15" fmla="*/ 6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141">
                    <a:moveTo>
                      <a:pt x="128" y="63"/>
                    </a:moveTo>
                    <a:cubicBezTo>
                      <a:pt x="83" y="17"/>
                      <a:pt x="83" y="17"/>
                      <a:pt x="83" y="17"/>
                    </a:cubicBezTo>
                    <a:cubicBezTo>
                      <a:pt x="65" y="0"/>
                      <a:pt x="36" y="0"/>
                      <a:pt x="18" y="17"/>
                    </a:cubicBezTo>
                    <a:cubicBezTo>
                      <a:pt x="0" y="35"/>
                      <a:pt x="0" y="64"/>
                      <a:pt x="18" y="82"/>
                    </a:cubicBezTo>
                    <a:cubicBezTo>
                      <a:pt x="64" y="128"/>
                      <a:pt x="64" y="128"/>
                      <a:pt x="64" y="128"/>
                    </a:cubicBezTo>
                    <a:cubicBezTo>
                      <a:pt x="72" y="137"/>
                      <a:pt x="84" y="141"/>
                      <a:pt x="96" y="141"/>
                    </a:cubicBezTo>
                    <a:cubicBezTo>
                      <a:pt x="108" y="141"/>
                      <a:pt x="119" y="137"/>
                      <a:pt x="128" y="128"/>
                    </a:cubicBezTo>
                    <a:cubicBezTo>
                      <a:pt x="146" y="110"/>
                      <a:pt x="146" y="81"/>
                      <a:pt x="128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16">
                <a:extLst>
                  <a:ext uri="{FF2B5EF4-FFF2-40B4-BE49-F238E27FC236}">
                    <a16:creationId xmlns:a16="http://schemas.microsoft.com/office/drawing/2014/main" xmlns="" id="{416E7215-9D20-4CF6-BF78-936C5390D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1688" y="8132763"/>
                <a:ext cx="150812" cy="88900"/>
              </a:xfrm>
              <a:custGeom>
                <a:avLst/>
                <a:gdLst>
                  <a:gd name="T0" fmla="*/ 111 w 157"/>
                  <a:gd name="T1" fmla="*/ 0 h 92"/>
                  <a:gd name="T2" fmla="*/ 46 w 157"/>
                  <a:gd name="T3" fmla="*/ 0 h 92"/>
                  <a:gd name="T4" fmla="*/ 0 w 157"/>
                  <a:gd name="T5" fmla="*/ 46 h 92"/>
                  <a:gd name="T6" fmla="*/ 46 w 157"/>
                  <a:gd name="T7" fmla="*/ 92 h 92"/>
                  <a:gd name="T8" fmla="*/ 111 w 157"/>
                  <a:gd name="T9" fmla="*/ 92 h 92"/>
                  <a:gd name="T10" fmla="*/ 157 w 157"/>
                  <a:gd name="T11" fmla="*/ 46 h 92"/>
                  <a:gd name="T12" fmla="*/ 111 w 157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92">
                    <a:moveTo>
                      <a:pt x="111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21" y="0"/>
                      <a:pt x="0" y="21"/>
                      <a:pt x="0" y="46"/>
                    </a:cubicBezTo>
                    <a:cubicBezTo>
                      <a:pt x="0" y="71"/>
                      <a:pt x="21" y="92"/>
                      <a:pt x="46" y="92"/>
                    </a:cubicBezTo>
                    <a:cubicBezTo>
                      <a:pt x="111" y="92"/>
                      <a:pt x="111" y="92"/>
                      <a:pt x="111" y="92"/>
                    </a:cubicBezTo>
                    <a:cubicBezTo>
                      <a:pt x="136" y="92"/>
                      <a:pt x="157" y="71"/>
                      <a:pt x="157" y="46"/>
                    </a:cubicBezTo>
                    <a:cubicBezTo>
                      <a:pt x="157" y="21"/>
                      <a:pt x="136" y="0"/>
                      <a:pt x="1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17">
                <a:extLst>
                  <a:ext uri="{FF2B5EF4-FFF2-40B4-BE49-F238E27FC236}">
                    <a16:creationId xmlns:a16="http://schemas.microsoft.com/office/drawing/2014/main" xmlns="" id="{9843D8F6-02DB-4BE5-8F5E-ACFF428F5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9950" y="8261350"/>
                <a:ext cx="141287" cy="136525"/>
              </a:xfrm>
              <a:custGeom>
                <a:avLst/>
                <a:gdLst>
                  <a:gd name="T0" fmla="*/ 128 w 146"/>
                  <a:gd name="T1" fmla="*/ 18 h 142"/>
                  <a:gd name="T2" fmla="*/ 64 w 146"/>
                  <a:gd name="T3" fmla="*/ 18 h 142"/>
                  <a:gd name="T4" fmla="*/ 18 w 146"/>
                  <a:gd name="T5" fmla="*/ 64 h 142"/>
                  <a:gd name="T6" fmla="*/ 18 w 146"/>
                  <a:gd name="T7" fmla="*/ 128 h 142"/>
                  <a:gd name="T8" fmla="*/ 50 w 146"/>
                  <a:gd name="T9" fmla="*/ 142 h 142"/>
                  <a:gd name="T10" fmla="*/ 83 w 146"/>
                  <a:gd name="T11" fmla="*/ 128 h 142"/>
                  <a:gd name="T12" fmla="*/ 128 w 146"/>
                  <a:gd name="T13" fmla="*/ 83 h 142"/>
                  <a:gd name="T14" fmla="*/ 128 w 146"/>
                  <a:gd name="T15" fmla="*/ 1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142">
                    <a:moveTo>
                      <a:pt x="128" y="18"/>
                    </a:moveTo>
                    <a:cubicBezTo>
                      <a:pt x="110" y="0"/>
                      <a:pt x="81" y="0"/>
                      <a:pt x="64" y="18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0" y="82"/>
                      <a:pt x="0" y="111"/>
                      <a:pt x="18" y="128"/>
                    </a:cubicBezTo>
                    <a:cubicBezTo>
                      <a:pt x="27" y="137"/>
                      <a:pt x="38" y="142"/>
                      <a:pt x="50" y="142"/>
                    </a:cubicBezTo>
                    <a:cubicBezTo>
                      <a:pt x="62" y="142"/>
                      <a:pt x="74" y="137"/>
                      <a:pt x="83" y="128"/>
                    </a:cubicBezTo>
                    <a:cubicBezTo>
                      <a:pt x="128" y="83"/>
                      <a:pt x="128" y="83"/>
                      <a:pt x="128" y="83"/>
                    </a:cubicBezTo>
                    <a:cubicBezTo>
                      <a:pt x="146" y="65"/>
                      <a:pt x="146" y="36"/>
                      <a:pt x="12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xmlns="" id="{65F9EF7E-D0C2-431D-B2E9-023A42827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7925" y="7953375"/>
                <a:ext cx="141287" cy="134938"/>
              </a:xfrm>
              <a:custGeom>
                <a:avLst/>
                <a:gdLst>
                  <a:gd name="T0" fmla="*/ 129 w 147"/>
                  <a:gd name="T1" fmla="*/ 17 h 141"/>
                  <a:gd name="T2" fmla="*/ 64 w 147"/>
                  <a:gd name="T3" fmla="*/ 17 h 141"/>
                  <a:gd name="T4" fmla="*/ 18 w 147"/>
                  <a:gd name="T5" fmla="*/ 63 h 141"/>
                  <a:gd name="T6" fmla="*/ 18 w 147"/>
                  <a:gd name="T7" fmla="*/ 128 h 141"/>
                  <a:gd name="T8" fmla="*/ 51 w 147"/>
                  <a:gd name="T9" fmla="*/ 141 h 141"/>
                  <a:gd name="T10" fmla="*/ 83 w 147"/>
                  <a:gd name="T11" fmla="*/ 128 h 141"/>
                  <a:gd name="T12" fmla="*/ 129 w 147"/>
                  <a:gd name="T13" fmla="*/ 82 h 141"/>
                  <a:gd name="T14" fmla="*/ 129 w 147"/>
                  <a:gd name="T15" fmla="*/ 1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141">
                    <a:moveTo>
                      <a:pt x="129" y="17"/>
                    </a:moveTo>
                    <a:cubicBezTo>
                      <a:pt x="111" y="0"/>
                      <a:pt x="82" y="0"/>
                      <a:pt x="64" y="17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0" y="81"/>
                      <a:pt x="0" y="110"/>
                      <a:pt x="18" y="128"/>
                    </a:cubicBezTo>
                    <a:cubicBezTo>
                      <a:pt x="27" y="137"/>
                      <a:pt x="39" y="141"/>
                      <a:pt x="51" y="141"/>
                    </a:cubicBezTo>
                    <a:cubicBezTo>
                      <a:pt x="62" y="141"/>
                      <a:pt x="74" y="137"/>
                      <a:pt x="83" y="128"/>
                    </a:cubicBezTo>
                    <a:cubicBezTo>
                      <a:pt x="129" y="82"/>
                      <a:pt x="129" y="82"/>
                      <a:pt x="129" y="82"/>
                    </a:cubicBezTo>
                    <a:cubicBezTo>
                      <a:pt x="147" y="64"/>
                      <a:pt x="147" y="35"/>
                      <a:pt x="129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6" name="Freeform 19">
                <a:extLst>
                  <a:ext uri="{FF2B5EF4-FFF2-40B4-BE49-F238E27FC236}">
                    <a16:creationId xmlns:a16="http://schemas.microsoft.com/office/drawing/2014/main" xmlns="" id="{16F4DF48-F92A-4C21-BFD8-44FBE59CD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925" y="7883525"/>
                <a:ext cx="87312" cy="150813"/>
              </a:xfrm>
              <a:custGeom>
                <a:avLst/>
                <a:gdLst>
                  <a:gd name="T0" fmla="*/ 45 w 91"/>
                  <a:gd name="T1" fmla="*/ 0 h 156"/>
                  <a:gd name="T2" fmla="*/ 0 w 91"/>
                  <a:gd name="T3" fmla="*/ 46 h 156"/>
                  <a:gd name="T4" fmla="*/ 0 w 91"/>
                  <a:gd name="T5" fmla="*/ 111 h 156"/>
                  <a:gd name="T6" fmla="*/ 45 w 91"/>
                  <a:gd name="T7" fmla="*/ 156 h 156"/>
                  <a:gd name="T8" fmla="*/ 91 w 91"/>
                  <a:gd name="T9" fmla="*/ 111 h 156"/>
                  <a:gd name="T10" fmla="*/ 91 w 91"/>
                  <a:gd name="T11" fmla="*/ 46 h 156"/>
                  <a:gd name="T12" fmla="*/ 45 w 91"/>
                  <a:gd name="T13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6">
                    <a:moveTo>
                      <a:pt x="45" y="0"/>
                    </a:moveTo>
                    <a:cubicBezTo>
                      <a:pt x="20" y="0"/>
                      <a:pt x="0" y="21"/>
                      <a:pt x="0" y="46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36"/>
                      <a:pt x="20" y="156"/>
                      <a:pt x="45" y="156"/>
                    </a:cubicBezTo>
                    <a:cubicBezTo>
                      <a:pt x="71" y="156"/>
                      <a:pt x="91" y="136"/>
                      <a:pt x="91" y="111"/>
                    </a:cubicBezTo>
                    <a:cubicBezTo>
                      <a:pt x="91" y="46"/>
                      <a:pt x="91" y="46"/>
                      <a:pt x="91" y="46"/>
                    </a:cubicBezTo>
                    <a:cubicBezTo>
                      <a:pt x="91" y="21"/>
                      <a:pt x="71" y="0"/>
                      <a:pt x="4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7" name="Freeform 20">
                <a:extLst>
                  <a:ext uri="{FF2B5EF4-FFF2-40B4-BE49-F238E27FC236}">
                    <a16:creationId xmlns:a16="http://schemas.microsoft.com/office/drawing/2014/main" xmlns="" id="{E0186AE5-F9FD-4ECD-9D14-EF9AB0B9B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9900" y="8631238"/>
                <a:ext cx="88900" cy="88900"/>
              </a:xfrm>
              <a:custGeom>
                <a:avLst/>
                <a:gdLst>
                  <a:gd name="T0" fmla="*/ 91 w 92"/>
                  <a:gd name="T1" fmla="*/ 38 h 92"/>
                  <a:gd name="T2" fmla="*/ 88 w 92"/>
                  <a:gd name="T3" fmla="*/ 29 h 92"/>
                  <a:gd name="T4" fmla="*/ 84 w 92"/>
                  <a:gd name="T5" fmla="*/ 21 h 92"/>
                  <a:gd name="T6" fmla="*/ 78 w 92"/>
                  <a:gd name="T7" fmla="*/ 14 h 92"/>
                  <a:gd name="T8" fmla="*/ 71 w 92"/>
                  <a:gd name="T9" fmla="*/ 8 h 92"/>
                  <a:gd name="T10" fmla="*/ 63 w 92"/>
                  <a:gd name="T11" fmla="*/ 4 h 92"/>
                  <a:gd name="T12" fmla="*/ 55 w 92"/>
                  <a:gd name="T13" fmla="*/ 2 h 92"/>
                  <a:gd name="T14" fmla="*/ 37 w 92"/>
                  <a:gd name="T15" fmla="*/ 2 h 92"/>
                  <a:gd name="T16" fmla="*/ 28 w 92"/>
                  <a:gd name="T17" fmla="*/ 4 h 92"/>
                  <a:gd name="T18" fmla="*/ 21 w 92"/>
                  <a:gd name="T19" fmla="*/ 8 h 92"/>
                  <a:gd name="T20" fmla="*/ 14 w 92"/>
                  <a:gd name="T21" fmla="*/ 14 h 92"/>
                  <a:gd name="T22" fmla="*/ 8 w 92"/>
                  <a:gd name="T23" fmla="*/ 21 h 92"/>
                  <a:gd name="T24" fmla="*/ 4 w 92"/>
                  <a:gd name="T25" fmla="*/ 29 h 92"/>
                  <a:gd name="T26" fmla="*/ 1 w 92"/>
                  <a:gd name="T27" fmla="*/ 38 h 92"/>
                  <a:gd name="T28" fmla="*/ 0 w 92"/>
                  <a:gd name="T29" fmla="*/ 46 h 92"/>
                  <a:gd name="T30" fmla="*/ 1 w 92"/>
                  <a:gd name="T31" fmla="*/ 55 h 92"/>
                  <a:gd name="T32" fmla="*/ 4 w 92"/>
                  <a:gd name="T33" fmla="*/ 64 h 92"/>
                  <a:gd name="T34" fmla="*/ 8 w 92"/>
                  <a:gd name="T35" fmla="*/ 72 h 92"/>
                  <a:gd name="T36" fmla="*/ 14 w 92"/>
                  <a:gd name="T37" fmla="*/ 79 h 92"/>
                  <a:gd name="T38" fmla="*/ 21 w 92"/>
                  <a:gd name="T39" fmla="*/ 85 h 92"/>
                  <a:gd name="T40" fmla="*/ 28 w 92"/>
                  <a:gd name="T41" fmla="*/ 89 h 92"/>
                  <a:gd name="T42" fmla="*/ 37 w 92"/>
                  <a:gd name="T43" fmla="*/ 91 h 92"/>
                  <a:gd name="T44" fmla="*/ 46 w 92"/>
                  <a:gd name="T45" fmla="*/ 92 h 92"/>
                  <a:gd name="T46" fmla="*/ 55 w 92"/>
                  <a:gd name="T47" fmla="*/ 91 h 92"/>
                  <a:gd name="T48" fmla="*/ 63 w 92"/>
                  <a:gd name="T49" fmla="*/ 89 h 92"/>
                  <a:gd name="T50" fmla="*/ 71 w 92"/>
                  <a:gd name="T51" fmla="*/ 85 h 92"/>
                  <a:gd name="T52" fmla="*/ 78 w 92"/>
                  <a:gd name="T53" fmla="*/ 79 h 92"/>
                  <a:gd name="T54" fmla="*/ 84 w 92"/>
                  <a:gd name="T55" fmla="*/ 72 h 92"/>
                  <a:gd name="T56" fmla="*/ 88 w 92"/>
                  <a:gd name="T57" fmla="*/ 64 h 92"/>
                  <a:gd name="T58" fmla="*/ 91 w 92"/>
                  <a:gd name="T59" fmla="*/ 55 h 92"/>
                  <a:gd name="T60" fmla="*/ 92 w 92"/>
                  <a:gd name="T61" fmla="*/ 46 h 92"/>
                  <a:gd name="T62" fmla="*/ 91 w 92"/>
                  <a:gd name="T63" fmla="*/ 3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92">
                    <a:moveTo>
                      <a:pt x="91" y="38"/>
                    </a:moveTo>
                    <a:cubicBezTo>
                      <a:pt x="90" y="35"/>
                      <a:pt x="89" y="32"/>
                      <a:pt x="88" y="29"/>
                    </a:cubicBezTo>
                    <a:cubicBezTo>
                      <a:pt x="87" y="26"/>
                      <a:pt x="86" y="24"/>
                      <a:pt x="84" y="21"/>
                    </a:cubicBezTo>
                    <a:cubicBezTo>
                      <a:pt x="82" y="19"/>
                      <a:pt x="80" y="16"/>
                      <a:pt x="78" y="14"/>
                    </a:cubicBezTo>
                    <a:cubicBezTo>
                      <a:pt x="76" y="12"/>
                      <a:pt x="74" y="10"/>
                      <a:pt x="71" y="8"/>
                    </a:cubicBezTo>
                    <a:cubicBezTo>
                      <a:pt x="69" y="7"/>
                      <a:pt x="66" y="5"/>
                      <a:pt x="63" y="4"/>
                    </a:cubicBezTo>
                    <a:cubicBezTo>
                      <a:pt x="61" y="3"/>
                      <a:pt x="58" y="2"/>
                      <a:pt x="55" y="2"/>
                    </a:cubicBezTo>
                    <a:cubicBezTo>
                      <a:pt x="49" y="0"/>
                      <a:pt x="43" y="0"/>
                      <a:pt x="37" y="2"/>
                    </a:cubicBezTo>
                    <a:cubicBezTo>
                      <a:pt x="34" y="2"/>
                      <a:pt x="31" y="3"/>
                      <a:pt x="28" y="4"/>
                    </a:cubicBezTo>
                    <a:cubicBezTo>
                      <a:pt x="26" y="5"/>
                      <a:pt x="23" y="7"/>
                      <a:pt x="21" y="8"/>
                    </a:cubicBezTo>
                    <a:cubicBezTo>
                      <a:pt x="18" y="10"/>
                      <a:pt x="16" y="12"/>
                      <a:pt x="14" y="14"/>
                    </a:cubicBezTo>
                    <a:cubicBezTo>
                      <a:pt x="11" y="16"/>
                      <a:pt x="10" y="19"/>
                      <a:pt x="8" y="21"/>
                    </a:cubicBezTo>
                    <a:cubicBezTo>
                      <a:pt x="6" y="24"/>
                      <a:pt x="5" y="26"/>
                      <a:pt x="4" y="29"/>
                    </a:cubicBezTo>
                    <a:cubicBezTo>
                      <a:pt x="3" y="32"/>
                      <a:pt x="2" y="35"/>
                      <a:pt x="1" y="38"/>
                    </a:cubicBezTo>
                    <a:cubicBezTo>
                      <a:pt x="0" y="40"/>
                      <a:pt x="0" y="43"/>
                      <a:pt x="0" y="46"/>
                    </a:cubicBezTo>
                    <a:cubicBezTo>
                      <a:pt x="0" y="49"/>
                      <a:pt x="0" y="52"/>
                      <a:pt x="1" y="55"/>
                    </a:cubicBezTo>
                    <a:cubicBezTo>
                      <a:pt x="2" y="58"/>
                      <a:pt x="3" y="61"/>
                      <a:pt x="4" y="64"/>
                    </a:cubicBezTo>
                    <a:cubicBezTo>
                      <a:pt x="5" y="67"/>
                      <a:pt x="6" y="69"/>
                      <a:pt x="8" y="72"/>
                    </a:cubicBezTo>
                    <a:cubicBezTo>
                      <a:pt x="10" y="74"/>
                      <a:pt x="11" y="77"/>
                      <a:pt x="14" y="79"/>
                    </a:cubicBezTo>
                    <a:cubicBezTo>
                      <a:pt x="16" y="81"/>
                      <a:pt x="18" y="83"/>
                      <a:pt x="21" y="85"/>
                    </a:cubicBezTo>
                    <a:cubicBezTo>
                      <a:pt x="23" y="86"/>
                      <a:pt x="26" y="88"/>
                      <a:pt x="28" y="89"/>
                    </a:cubicBezTo>
                    <a:cubicBezTo>
                      <a:pt x="31" y="90"/>
                      <a:pt x="34" y="91"/>
                      <a:pt x="37" y="91"/>
                    </a:cubicBezTo>
                    <a:cubicBezTo>
                      <a:pt x="40" y="92"/>
                      <a:pt x="43" y="92"/>
                      <a:pt x="46" y="92"/>
                    </a:cubicBezTo>
                    <a:cubicBezTo>
                      <a:pt x="49" y="92"/>
                      <a:pt x="52" y="92"/>
                      <a:pt x="55" y="91"/>
                    </a:cubicBezTo>
                    <a:cubicBezTo>
                      <a:pt x="58" y="91"/>
                      <a:pt x="61" y="90"/>
                      <a:pt x="63" y="89"/>
                    </a:cubicBezTo>
                    <a:cubicBezTo>
                      <a:pt x="66" y="88"/>
                      <a:pt x="69" y="86"/>
                      <a:pt x="71" y="85"/>
                    </a:cubicBezTo>
                    <a:cubicBezTo>
                      <a:pt x="74" y="83"/>
                      <a:pt x="76" y="81"/>
                      <a:pt x="78" y="79"/>
                    </a:cubicBezTo>
                    <a:cubicBezTo>
                      <a:pt x="80" y="77"/>
                      <a:pt x="82" y="74"/>
                      <a:pt x="84" y="72"/>
                    </a:cubicBezTo>
                    <a:cubicBezTo>
                      <a:pt x="86" y="69"/>
                      <a:pt x="87" y="67"/>
                      <a:pt x="88" y="64"/>
                    </a:cubicBezTo>
                    <a:cubicBezTo>
                      <a:pt x="89" y="61"/>
                      <a:pt x="90" y="58"/>
                      <a:pt x="91" y="55"/>
                    </a:cubicBezTo>
                    <a:cubicBezTo>
                      <a:pt x="91" y="52"/>
                      <a:pt x="92" y="49"/>
                      <a:pt x="92" y="46"/>
                    </a:cubicBezTo>
                    <a:cubicBezTo>
                      <a:pt x="92" y="43"/>
                      <a:pt x="91" y="40"/>
                      <a:pt x="91" y="3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xmlns="" id="{0F6CC732-8B59-48AB-9311-3EB9E1FCB92D}"/>
                </a:ext>
              </a:extLst>
            </p:cNvPr>
            <p:cNvGrpSpPr/>
            <p:nvPr/>
          </p:nvGrpSpPr>
          <p:grpSpPr>
            <a:xfrm>
              <a:off x="7747404" y="2028260"/>
              <a:ext cx="507248" cy="507598"/>
              <a:chOff x="2713038" y="7397750"/>
              <a:chExt cx="2293937" cy="2295525"/>
            </a:xfrm>
            <a:solidFill>
              <a:schemeClr val="bg1"/>
            </a:solidFill>
          </p:grpSpPr>
          <p:sp>
            <p:nvSpPr>
              <p:cNvPr id="59" name="Freeform 21">
                <a:extLst>
                  <a:ext uri="{FF2B5EF4-FFF2-40B4-BE49-F238E27FC236}">
                    <a16:creationId xmlns:a16="http://schemas.microsoft.com/office/drawing/2014/main" xmlns="" id="{43516853-66AA-4756-B8E8-642D9D741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8575" y="8469313"/>
                <a:ext cx="96837" cy="98425"/>
              </a:xfrm>
              <a:custGeom>
                <a:avLst/>
                <a:gdLst>
                  <a:gd name="T0" fmla="*/ 84 w 102"/>
                  <a:gd name="T1" fmla="*/ 18 h 102"/>
                  <a:gd name="T2" fmla="*/ 18 w 102"/>
                  <a:gd name="T3" fmla="*/ 18 h 102"/>
                  <a:gd name="T4" fmla="*/ 18 w 102"/>
                  <a:gd name="T5" fmla="*/ 83 h 102"/>
                  <a:gd name="T6" fmla="*/ 84 w 102"/>
                  <a:gd name="T7" fmla="*/ 83 h 102"/>
                  <a:gd name="T8" fmla="*/ 84 w 102"/>
                  <a:gd name="T9" fmla="*/ 1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02">
                    <a:moveTo>
                      <a:pt x="84" y="18"/>
                    </a:moveTo>
                    <a:cubicBezTo>
                      <a:pt x="66" y="0"/>
                      <a:pt x="36" y="0"/>
                      <a:pt x="18" y="18"/>
                    </a:cubicBezTo>
                    <a:cubicBezTo>
                      <a:pt x="0" y="36"/>
                      <a:pt x="0" y="65"/>
                      <a:pt x="18" y="83"/>
                    </a:cubicBezTo>
                    <a:cubicBezTo>
                      <a:pt x="36" y="102"/>
                      <a:pt x="66" y="102"/>
                      <a:pt x="84" y="83"/>
                    </a:cubicBezTo>
                    <a:cubicBezTo>
                      <a:pt x="102" y="65"/>
                      <a:pt x="102" y="36"/>
                      <a:pt x="84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0" name="Freeform 22">
                <a:extLst>
                  <a:ext uri="{FF2B5EF4-FFF2-40B4-BE49-F238E27FC236}">
                    <a16:creationId xmlns:a16="http://schemas.microsoft.com/office/drawing/2014/main" xmlns="" id="{77B21680-032F-44A1-8EAE-D3068409FF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84638" y="7829550"/>
                <a:ext cx="490537" cy="490538"/>
              </a:xfrm>
              <a:custGeom>
                <a:avLst/>
                <a:gdLst>
                  <a:gd name="T0" fmla="*/ 420 w 510"/>
                  <a:gd name="T1" fmla="*/ 91 h 510"/>
                  <a:gd name="T2" fmla="*/ 91 w 510"/>
                  <a:gd name="T3" fmla="*/ 91 h 510"/>
                  <a:gd name="T4" fmla="*/ 91 w 510"/>
                  <a:gd name="T5" fmla="*/ 420 h 510"/>
                  <a:gd name="T6" fmla="*/ 420 w 510"/>
                  <a:gd name="T7" fmla="*/ 420 h 510"/>
                  <a:gd name="T8" fmla="*/ 420 w 510"/>
                  <a:gd name="T9" fmla="*/ 91 h 510"/>
                  <a:gd name="T10" fmla="*/ 354 w 510"/>
                  <a:gd name="T11" fmla="*/ 354 h 510"/>
                  <a:gd name="T12" fmla="*/ 157 w 510"/>
                  <a:gd name="T13" fmla="*/ 354 h 510"/>
                  <a:gd name="T14" fmla="*/ 156 w 510"/>
                  <a:gd name="T15" fmla="*/ 157 h 510"/>
                  <a:gd name="T16" fmla="*/ 354 w 510"/>
                  <a:gd name="T17" fmla="*/ 157 h 510"/>
                  <a:gd name="T18" fmla="*/ 354 w 510"/>
                  <a:gd name="T19" fmla="*/ 35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0" h="510">
                    <a:moveTo>
                      <a:pt x="420" y="91"/>
                    </a:moveTo>
                    <a:cubicBezTo>
                      <a:pt x="329" y="0"/>
                      <a:pt x="182" y="0"/>
                      <a:pt x="91" y="91"/>
                    </a:cubicBezTo>
                    <a:cubicBezTo>
                      <a:pt x="0" y="181"/>
                      <a:pt x="0" y="329"/>
                      <a:pt x="91" y="420"/>
                    </a:cubicBezTo>
                    <a:cubicBezTo>
                      <a:pt x="181" y="510"/>
                      <a:pt x="329" y="510"/>
                      <a:pt x="420" y="420"/>
                    </a:cubicBezTo>
                    <a:cubicBezTo>
                      <a:pt x="510" y="329"/>
                      <a:pt x="510" y="182"/>
                      <a:pt x="420" y="91"/>
                    </a:cubicBezTo>
                    <a:close/>
                    <a:moveTo>
                      <a:pt x="354" y="354"/>
                    </a:moveTo>
                    <a:cubicBezTo>
                      <a:pt x="299" y="408"/>
                      <a:pt x="211" y="408"/>
                      <a:pt x="157" y="354"/>
                    </a:cubicBezTo>
                    <a:cubicBezTo>
                      <a:pt x="102" y="299"/>
                      <a:pt x="102" y="211"/>
                      <a:pt x="156" y="157"/>
                    </a:cubicBezTo>
                    <a:cubicBezTo>
                      <a:pt x="211" y="102"/>
                      <a:pt x="299" y="102"/>
                      <a:pt x="354" y="157"/>
                    </a:cubicBezTo>
                    <a:cubicBezTo>
                      <a:pt x="408" y="211"/>
                      <a:pt x="408" y="299"/>
                      <a:pt x="354" y="35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1" name="Freeform 23">
                <a:extLst>
                  <a:ext uri="{FF2B5EF4-FFF2-40B4-BE49-F238E27FC236}">
                    <a16:creationId xmlns:a16="http://schemas.microsoft.com/office/drawing/2014/main" xmlns="" id="{8C8F3BB8-A340-483C-A608-93ACE440BD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4838" y="7397750"/>
                <a:ext cx="1862137" cy="1862138"/>
              </a:xfrm>
              <a:custGeom>
                <a:avLst/>
                <a:gdLst>
                  <a:gd name="T0" fmla="*/ 1887 w 1936"/>
                  <a:gd name="T1" fmla="*/ 0 h 1935"/>
                  <a:gd name="T2" fmla="*/ 738 w 1936"/>
                  <a:gd name="T3" fmla="*/ 474 h 1935"/>
                  <a:gd name="T4" fmla="*/ 288 w 1936"/>
                  <a:gd name="T5" fmla="*/ 563 h 1935"/>
                  <a:gd name="T6" fmla="*/ 30 w 1936"/>
                  <a:gd name="T7" fmla="*/ 1142 h 1935"/>
                  <a:gd name="T8" fmla="*/ 80 w 1936"/>
                  <a:gd name="T9" fmla="*/ 1132 h 1935"/>
                  <a:gd name="T10" fmla="*/ 343 w 1936"/>
                  <a:gd name="T11" fmla="*/ 1065 h 1935"/>
                  <a:gd name="T12" fmla="*/ 272 w 1936"/>
                  <a:gd name="T13" fmla="*/ 1372 h 1935"/>
                  <a:gd name="T14" fmla="*/ 1 w 1936"/>
                  <a:gd name="T15" fmla="*/ 1884 h 1935"/>
                  <a:gd name="T16" fmla="*/ 47 w 1936"/>
                  <a:gd name="T17" fmla="*/ 1935 h 1935"/>
                  <a:gd name="T18" fmla="*/ 475 w 1936"/>
                  <a:gd name="T19" fmla="*/ 1789 h 1935"/>
                  <a:gd name="T20" fmla="*/ 644 w 1936"/>
                  <a:gd name="T21" fmla="*/ 1669 h 1935"/>
                  <a:gd name="T22" fmla="*/ 886 w 1936"/>
                  <a:gd name="T23" fmla="*/ 1609 h 1935"/>
                  <a:gd name="T24" fmla="*/ 794 w 1936"/>
                  <a:gd name="T25" fmla="*/ 1906 h 1935"/>
                  <a:gd name="T26" fmla="*/ 1373 w 1936"/>
                  <a:gd name="T27" fmla="*/ 1648 h 1935"/>
                  <a:gd name="T28" fmla="*/ 1461 w 1936"/>
                  <a:gd name="T29" fmla="*/ 1197 h 1935"/>
                  <a:gd name="T30" fmla="*/ 1935 w 1936"/>
                  <a:gd name="T31" fmla="*/ 48 h 1935"/>
                  <a:gd name="T32" fmla="*/ 105 w 1936"/>
                  <a:gd name="T33" fmla="*/ 999 h 1935"/>
                  <a:gd name="T34" fmla="*/ 579 w 1936"/>
                  <a:gd name="T35" fmla="*/ 656 h 1935"/>
                  <a:gd name="T36" fmla="*/ 359 w 1936"/>
                  <a:gd name="T37" fmla="*/ 960 h 1935"/>
                  <a:gd name="T38" fmla="*/ 409 w 1936"/>
                  <a:gd name="T39" fmla="*/ 1724 h 1935"/>
                  <a:gd name="T40" fmla="*/ 212 w 1936"/>
                  <a:gd name="T41" fmla="*/ 1526 h 1935"/>
                  <a:gd name="T42" fmla="*/ 487 w 1936"/>
                  <a:gd name="T43" fmla="*/ 1605 h 1935"/>
                  <a:gd name="T44" fmla="*/ 621 w 1936"/>
                  <a:gd name="T45" fmla="*/ 1579 h 1935"/>
                  <a:gd name="T46" fmla="*/ 489 w 1936"/>
                  <a:gd name="T47" fmla="*/ 1475 h 1935"/>
                  <a:gd name="T48" fmla="*/ 356 w 1936"/>
                  <a:gd name="T49" fmla="*/ 1314 h 1935"/>
                  <a:gd name="T50" fmla="*/ 799 w 1936"/>
                  <a:gd name="T51" fmla="*/ 1521 h 1935"/>
                  <a:gd name="T52" fmla="*/ 1291 w 1936"/>
                  <a:gd name="T53" fmla="*/ 1604 h 1935"/>
                  <a:gd name="T54" fmla="*/ 975 w 1936"/>
                  <a:gd name="T55" fmla="*/ 1575 h 1935"/>
                  <a:gd name="T56" fmla="*/ 1279 w 1936"/>
                  <a:gd name="T57" fmla="*/ 1356 h 1935"/>
                  <a:gd name="T58" fmla="*/ 1396 w 1936"/>
                  <a:gd name="T59" fmla="*/ 1132 h 1935"/>
                  <a:gd name="T60" fmla="*/ 891 w 1936"/>
                  <a:gd name="T61" fmla="*/ 1482 h 1935"/>
                  <a:gd name="T62" fmla="*/ 683 w 1936"/>
                  <a:gd name="T63" fmla="*/ 674 h 1935"/>
                  <a:gd name="T64" fmla="*/ 1332 w 1936"/>
                  <a:gd name="T65" fmla="*/ 213 h 1935"/>
                  <a:gd name="T66" fmla="*/ 1396 w 1936"/>
                  <a:gd name="T67" fmla="*/ 1132 h 1935"/>
                  <a:gd name="T68" fmla="*/ 1430 w 1936"/>
                  <a:gd name="T69" fmla="*/ 180 h 1935"/>
                  <a:gd name="T70" fmla="*/ 1755 w 1936"/>
                  <a:gd name="T71" fmla="*/ 505 h 1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6" h="1935">
                    <a:moveTo>
                      <a:pt x="1922" y="14"/>
                    </a:moveTo>
                    <a:cubicBezTo>
                      <a:pt x="1913" y="4"/>
                      <a:pt x="1900" y="0"/>
                      <a:pt x="1887" y="0"/>
                    </a:cubicBezTo>
                    <a:cubicBezTo>
                      <a:pt x="1877" y="0"/>
                      <a:pt x="1626" y="10"/>
                      <a:pt x="1329" y="116"/>
                    </a:cubicBezTo>
                    <a:cubicBezTo>
                      <a:pt x="1090" y="200"/>
                      <a:pt x="891" y="320"/>
                      <a:pt x="738" y="474"/>
                    </a:cubicBezTo>
                    <a:cubicBezTo>
                      <a:pt x="703" y="508"/>
                      <a:pt x="670" y="545"/>
                      <a:pt x="638" y="583"/>
                    </a:cubicBezTo>
                    <a:cubicBezTo>
                      <a:pt x="486" y="493"/>
                      <a:pt x="364" y="521"/>
                      <a:pt x="288" y="563"/>
                    </a:cubicBezTo>
                    <a:cubicBezTo>
                      <a:pt x="110" y="657"/>
                      <a:pt x="1" y="915"/>
                      <a:pt x="1" y="1099"/>
                    </a:cubicBezTo>
                    <a:cubicBezTo>
                      <a:pt x="1" y="1118"/>
                      <a:pt x="12" y="1135"/>
                      <a:pt x="30" y="1142"/>
                    </a:cubicBezTo>
                    <a:cubicBezTo>
                      <a:pt x="35" y="1144"/>
                      <a:pt x="41" y="1145"/>
                      <a:pt x="47" y="1145"/>
                    </a:cubicBezTo>
                    <a:cubicBezTo>
                      <a:pt x="59" y="1145"/>
                      <a:pt x="71" y="1141"/>
                      <a:pt x="80" y="1132"/>
                    </a:cubicBezTo>
                    <a:cubicBezTo>
                      <a:pt x="174" y="1038"/>
                      <a:pt x="289" y="1044"/>
                      <a:pt x="326" y="1049"/>
                    </a:cubicBezTo>
                    <a:cubicBezTo>
                      <a:pt x="343" y="1065"/>
                      <a:pt x="343" y="1065"/>
                      <a:pt x="343" y="1065"/>
                    </a:cubicBezTo>
                    <a:cubicBezTo>
                      <a:pt x="311" y="1142"/>
                      <a:pt x="285" y="1217"/>
                      <a:pt x="266" y="1291"/>
                    </a:cubicBezTo>
                    <a:cubicBezTo>
                      <a:pt x="259" y="1318"/>
                      <a:pt x="261" y="1346"/>
                      <a:pt x="272" y="1372"/>
                    </a:cubicBezTo>
                    <a:cubicBezTo>
                      <a:pt x="227" y="1393"/>
                      <a:pt x="184" y="1423"/>
                      <a:pt x="146" y="1461"/>
                    </a:cubicBezTo>
                    <a:cubicBezTo>
                      <a:pt x="26" y="1580"/>
                      <a:pt x="2" y="1872"/>
                      <a:pt x="1" y="1884"/>
                    </a:cubicBezTo>
                    <a:cubicBezTo>
                      <a:pt x="0" y="1898"/>
                      <a:pt x="5" y="1911"/>
                      <a:pt x="14" y="1921"/>
                    </a:cubicBezTo>
                    <a:cubicBezTo>
                      <a:pt x="23" y="1930"/>
                      <a:pt x="35" y="1935"/>
                      <a:pt x="47" y="1935"/>
                    </a:cubicBezTo>
                    <a:cubicBezTo>
                      <a:pt x="49" y="1935"/>
                      <a:pt x="50" y="1935"/>
                      <a:pt x="51" y="1934"/>
                    </a:cubicBezTo>
                    <a:cubicBezTo>
                      <a:pt x="63" y="1933"/>
                      <a:pt x="355" y="1909"/>
                      <a:pt x="475" y="1789"/>
                    </a:cubicBezTo>
                    <a:cubicBezTo>
                      <a:pt x="512" y="1752"/>
                      <a:pt x="543" y="1709"/>
                      <a:pt x="563" y="1664"/>
                    </a:cubicBezTo>
                    <a:cubicBezTo>
                      <a:pt x="591" y="1675"/>
                      <a:pt x="619" y="1676"/>
                      <a:pt x="644" y="1669"/>
                    </a:cubicBezTo>
                    <a:cubicBezTo>
                      <a:pt x="718" y="1651"/>
                      <a:pt x="794" y="1625"/>
                      <a:pt x="870" y="1593"/>
                    </a:cubicBezTo>
                    <a:cubicBezTo>
                      <a:pt x="886" y="1609"/>
                      <a:pt x="886" y="1609"/>
                      <a:pt x="886" y="1609"/>
                    </a:cubicBezTo>
                    <a:cubicBezTo>
                      <a:pt x="891" y="1647"/>
                      <a:pt x="897" y="1762"/>
                      <a:pt x="804" y="1855"/>
                    </a:cubicBezTo>
                    <a:cubicBezTo>
                      <a:pt x="790" y="1868"/>
                      <a:pt x="786" y="1888"/>
                      <a:pt x="794" y="1906"/>
                    </a:cubicBezTo>
                    <a:cubicBezTo>
                      <a:pt x="801" y="1923"/>
                      <a:pt x="818" y="1935"/>
                      <a:pt x="837" y="1935"/>
                    </a:cubicBezTo>
                    <a:cubicBezTo>
                      <a:pt x="1021" y="1935"/>
                      <a:pt x="1278" y="1825"/>
                      <a:pt x="1373" y="1648"/>
                    </a:cubicBezTo>
                    <a:cubicBezTo>
                      <a:pt x="1414" y="1571"/>
                      <a:pt x="1442" y="1449"/>
                      <a:pt x="1353" y="1297"/>
                    </a:cubicBezTo>
                    <a:cubicBezTo>
                      <a:pt x="1390" y="1265"/>
                      <a:pt x="1427" y="1232"/>
                      <a:pt x="1461" y="1197"/>
                    </a:cubicBezTo>
                    <a:cubicBezTo>
                      <a:pt x="1615" y="1044"/>
                      <a:pt x="1735" y="845"/>
                      <a:pt x="1820" y="607"/>
                    </a:cubicBezTo>
                    <a:cubicBezTo>
                      <a:pt x="1925" y="309"/>
                      <a:pt x="1935" y="59"/>
                      <a:pt x="1935" y="48"/>
                    </a:cubicBezTo>
                    <a:cubicBezTo>
                      <a:pt x="1936" y="35"/>
                      <a:pt x="1931" y="23"/>
                      <a:pt x="1922" y="14"/>
                    </a:cubicBezTo>
                    <a:close/>
                    <a:moveTo>
                      <a:pt x="105" y="999"/>
                    </a:moveTo>
                    <a:cubicBezTo>
                      <a:pt x="134" y="859"/>
                      <a:pt x="218" y="706"/>
                      <a:pt x="331" y="645"/>
                    </a:cubicBezTo>
                    <a:cubicBezTo>
                      <a:pt x="407" y="604"/>
                      <a:pt x="491" y="608"/>
                      <a:pt x="579" y="656"/>
                    </a:cubicBezTo>
                    <a:cubicBezTo>
                      <a:pt x="504" y="755"/>
                      <a:pt x="438" y="862"/>
                      <a:pt x="384" y="975"/>
                    </a:cubicBezTo>
                    <a:cubicBezTo>
                      <a:pt x="383" y="974"/>
                      <a:pt x="375" y="964"/>
                      <a:pt x="359" y="960"/>
                    </a:cubicBezTo>
                    <a:cubicBezTo>
                      <a:pt x="353" y="959"/>
                      <a:pt x="230" y="932"/>
                      <a:pt x="105" y="999"/>
                    </a:cubicBezTo>
                    <a:close/>
                    <a:moveTo>
                      <a:pt x="409" y="1724"/>
                    </a:moveTo>
                    <a:cubicBezTo>
                      <a:pt x="345" y="1788"/>
                      <a:pt x="195" y="1821"/>
                      <a:pt x="100" y="1835"/>
                    </a:cubicBezTo>
                    <a:cubicBezTo>
                      <a:pt x="114" y="1740"/>
                      <a:pt x="148" y="1590"/>
                      <a:pt x="212" y="1526"/>
                    </a:cubicBezTo>
                    <a:cubicBezTo>
                      <a:pt x="248" y="1491"/>
                      <a:pt x="289" y="1463"/>
                      <a:pt x="331" y="1448"/>
                    </a:cubicBezTo>
                    <a:cubicBezTo>
                      <a:pt x="487" y="1605"/>
                      <a:pt x="487" y="1605"/>
                      <a:pt x="487" y="1605"/>
                    </a:cubicBezTo>
                    <a:cubicBezTo>
                      <a:pt x="472" y="1646"/>
                      <a:pt x="445" y="1688"/>
                      <a:pt x="409" y="1724"/>
                    </a:cubicBezTo>
                    <a:close/>
                    <a:moveTo>
                      <a:pt x="621" y="1579"/>
                    </a:moveTo>
                    <a:cubicBezTo>
                      <a:pt x="608" y="1583"/>
                      <a:pt x="592" y="1578"/>
                      <a:pt x="580" y="1566"/>
                    </a:cubicBezTo>
                    <a:cubicBezTo>
                      <a:pt x="520" y="1506"/>
                      <a:pt x="497" y="1482"/>
                      <a:pt x="489" y="1475"/>
                    </a:cubicBezTo>
                    <a:cubicBezTo>
                      <a:pt x="476" y="1462"/>
                      <a:pt x="443" y="1428"/>
                      <a:pt x="369" y="1355"/>
                    </a:cubicBezTo>
                    <a:cubicBezTo>
                      <a:pt x="358" y="1343"/>
                      <a:pt x="353" y="1328"/>
                      <a:pt x="356" y="1314"/>
                    </a:cubicBezTo>
                    <a:cubicBezTo>
                      <a:pt x="371" y="1256"/>
                      <a:pt x="390" y="1197"/>
                      <a:pt x="414" y="1137"/>
                    </a:cubicBezTo>
                    <a:cubicBezTo>
                      <a:pt x="799" y="1521"/>
                      <a:pt x="799" y="1521"/>
                      <a:pt x="799" y="1521"/>
                    </a:cubicBezTo>
                    <a:cubicBezTo>
                      <a:pt x="739" y="1545"/>
                      <a:pt x="679" y="1564"/>
                      <a:pt x="621" y="1579"/>
                    </a:cubicBezTo>
                    <a:close/>
                    <a:moveTo>
                      <a:pt x="1291" y="1604"/>
                    </a:moveTo>
                    <a:cubicBezTo>
                      <a:pt x="1230" y="1718"/>
                      <a:pt x="1076" y="1802"/>
                      <a:pt x="937" y="1831"/>
                    </a:cubicBezTo>
                    <a:cubicBezTo>
                      <a:pt x="981" y="1747"/>
                      <a:pt x="991" y="1640"/>
                      <a:pt x="975" y="1575"/>
                    </a:cubicBezTo>
                    <a:cubicBezTo>
                      <a:pt x="971" y="1560"/>
                      <a:pt x="961" y="1553"/>
                      <a:pt x="961" y="1552"/>
                    </a:cubicBezTo>
                    <a:cubicBezTo>
                      <a:pt x="1073" y="1497"/>
                      <a:pt x="1180" y="1432"/>
                      <a:pt x="1279" y="1356"/>
                    </a:cubicBezTo>
                    <a:cubicBezTo>
                      <a:pt x="1327" y="1445"/>
                      <a:pt x="1331" y="1528"/>
                      <a:pt x="1291" y="1604"/>
                    </a:cubicBezTo>
                    <a:close/>
                    <a:moveTo>
                      <a:pt x="1396" y="1132"/>
                    </a:moveTo>
                    <a:cubicBezTo>
                      <a:pt x="1354" y="1174"/>
                      <a:pt x="1309" y="1214"/>
                      <a:pt x="1261" y="1252"/>
                    </a:cubicBezTo>
                    <a:cubicBezTo>
                      <a:pt x="1148" y="1343"/>
                      <a:pt x="1024" y="1420"/>
                      <a:pt x="891" y="1482"/>
                    </a:cubicBezTo>
                    <a:cubicBezTo>
                      <a:pt x="454" y="1045"/>
                      <a:pt x="454" y="1045"/>
                      <a:pt x="454" y="1045"/>
                    </a:cubicBezTo>
                    <a:cubicBezTo>
                      <a:pt x="515" y="912"/>
                      <a:pt x="592" y="787"/>
                      <a:pt x="683" y="674"/>
                    </a:cubicBezTo>
                    <a:cubicBezTo>
                      <a:pt x="721" y="627"/>
                      <a:pt x="762" y="582"/>
                      <a:pt x="804" y="540"/>
                    </a:cubicBezTo>
                    <a:cubicBezTo>
                      <a:pt x="941" y="402"/>
                      <a:pt x="1119" y="292"/>
                      <a:pt x="1332" y="213"/>
                    </a:cubicBezTo>
                    <a:cubicBezTo>
                      <a:pt x="1722" y="603"/>
                      <a:pt x="1722" y="603"/>
                      <a:pt x="1722" y="603"/>
                    </a:cubicBezTo>
                    <a:cubicBezTo>
                      <a:pt x="1643" y="816"/>
                      <a:pt x="1533" y="994"/>
                      <a:pt x="1396" y="1132"/>
                    </a:cubicBezTo>
                    <a:close/>
                    <a:moveTo>
                      <a:pt x="1755" y="505"/>
                    </a:moveTo>
                    <a:cubicBezTo>
                      <a:pt x="1430" y="180"/>
                      <a:pt x="1430" y="180"/>
                      <a:pt x="1430" y="180"/>
                    </a:cubicBezTo>
                    <a:cubicBezTo>
                      <a:pt x="1607" y="125"/>
                      <a:pt x="1762" y="104"/>
                      <a:pt x="1838" y="97"/>
                    </a:cubicBezTo>
                    <a:cubicBezTo>
                      <a:pt x="1831" y="174"/>
                      <a:pt x="1810" y="328"/>
                      <a:pt x="1755" y="50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2" name="Freeform 24">
                <a:extLst>
                  <a:ext uri="{FF2B5EF4-FFF2-40B4-BE49-F238E27FC236}">
                    <a16:creationId xmlns:a16="http://schemas.microsoft.com/office/drawing/2014/main" xmlns="" id="{1E2A4ECD-2288-4786-A665-0D73DBC7D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575" y="9229725"/>
                <a:ext cx="223837" cy="223838"/>
              </a:xfrm>
              <a:custGeom>
                <a:avLst/>
                <a:gdLst>
                  <a:gd name="T0" fmla="*/ 215 w 233"/>
                  <a:gd name="T1" fmla="*/ 18 h 233"/>
                  <a:gd name="T2" fmla="*/ 149 w 233"/>
                  <a:gd name="T3" fmla="*/ 18 h 233"/>
                  <a:gd name="T4" fmla="*/ 18 w 233"/>
                  <a:gd name="T5" fmla="*/ 149 h 233"/>
                  <a:gd name="T6" fmla="*/ 18 w 233"/>
                  <a:gd name="T7" fmla="*/ 215 h 233"/>
                  <a:gd name="T8" fmla="*/ 84 w 233"/>
                  <a:gd name="T9" fmla="*/ 215 h 233"/>
                  <a:gd name="T10" fmla="*/ 215 w 233"/>
                  <a:gd name="T11" fmla="*/ 84 h 233"/>
                  <a:gd name="T12" fmla="*/ 215 w 233"/>
                  <a:gd name="T13" fmla="*/ 1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33">
                    <a:moveTo>
                      <a:pt x="215" y="18"/>
                    </a:moveTo>
                    <a:cubicBezTo>
                      <a:pt x="197" y="0"/>
                      <a:pt x="168" y="0"/>
                      <a:pt x="149" y="18"/>
                    </a:cubicBezTo>
                    <a:cubicBezTo>
                      <a:pt x="18" y="149"/>
                      <a:pt x="18" y="149"/>
                      <a:pt x="18" y="149"/>
                    </a:cubicBezTo>
                    <a:cubicBezTo>
                      <a:pt x="0" y="168"/>
                      <a:pt x="0" y="197"/>
                      <a:pt x="18" y="215"/>
                    </a:cubicBezTo>
                    <a:cubicBezTo>
                      <a:pt x="36" y="233"/>
                      <a:pt x="65" y="233"/>
                      <a:pt x="84" y="215"/>
                    </a:cubicBezTo>
                    <a:cubicBezTo>
                      <a:pt x="215" y="84"/>
                      <a:pt x="215" y="84"/>
                      <a:pt x="215" y="84"/>
                    </a:cubicBezTo>
                    <a:cubicBezTo>
                      <a:pt x="233" y="66"/>
                      <a:pt x="233" y="36"/>
                      <a:pt x="2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3" name="Freeform 25">
                <a:extLst>
                  <a:ext uri="{FF2B5EF4-FFF2-40B4-BE49-F238E27FC236}">
                    <a16:creationId xmlns:a16="http://schemas.microsoft.com/office/drawing/2014/main" xmlns="" id="{454D50FC-AC1C-4806-8903-0BB693BD7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1163" y="8596313"/>
                <a:ext cx="225425" cy="225425"/>
              </a:xfrm>
              <a:custGeom>
                <a:avLst/>
                <a:gdLst>
                  <a:gd name="T0" fmla="*/ 215 w 234"/>
                  <a:gd name="T1" fmla="*/ 18 h 234"/>
                  <a:gd name="T2" fmla="*/ 150 w 234"/>
                  <a:gd name="T3" fmla="*/ 18 h 234"/>
                  <a:gd name="T4" fmla="*/ 18 w 234"/>
                  <a:gd name="T5" fmla="*/ 150 h 234"/>
                  <a:gd name="T6" fmla="*/ 18 w 234"/>
                  <a:gd name="T7" fmla="*/ 216 h 234"/>
                  <a:gd name="T8" fmla="*/ 84 w 234"/>
                  <a:gd name="T9" fmla="*/ 216 h 234"/>
                  <a:gd name="T10" fmla="*/ 215 w 234"/>
                  <a:gd name="T11" fmla="*/ 84 h 234"/>
                  <a:gd name="T12" fmla="*/ 215 w 234"/>
                  <a:gd name="T13" fmla="*/ 1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234">
                    <a:moveTo>
                      <a:pt x="215" y="18"/>
                    </a:moveTo>
                    <a:cubicBezTo>
                      <a:pt x="197" y="0"/>
                      <a:pt x="168" y="0"/>
                      <a:pt x="150" y="18"/>
                    </a:cubicBezTo>
                    <a:cubicBezTo>
                      <a:pt x="18" y="150"/>
                      <a:pt x="18" y="150"/>
                      <a:pt x="18" y="150"/>
                    </a:cubicBezTo>
                    <a:cubicBezTo>
                      <a:pt x="0" y="168"/>
                      <a:pt x="0" y="197"/>
                      <a:pt x="18" y="216"/>
                    </a:cubicBezTo>
                    <a:cubicBezTo>
                      <a:pt x="36" y="234"/>
                      <a:pt x="66" y="234"/>
                      <a:pt x="84" y="216"/>
                    </a:cubicBezTo>
                    <a:cubicBezTo>
                      <a:pt x="215" y="84"/>
                      <a:pt x="215" y="84"/>
                      <a:pt x="215" y="84"/>
                    </a:cubicBezTo>
                    <a:cubicBezTo>
                      <a:pt x="234" y="66"/>
                      <a:pt x="234" y="36"/>
                      <a:pt x="2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4" name="Freeform 26">
                <a:extLst>
                  <a:ext uri="{FF2B5EF4-FFF2-40B4-BE49-F238E27FC236}">
                    <a16:creationId xmlns:a16="http://schemas.microsoft.com/office/drawing/2014/main" xmlns="" id="{10498E0C-8CB8-42CE-8979-97FBDAE6B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0863" y="9293225"/>
                <a:ext cx="401637" cy="400050"/>
              </a:xfrm>
              <a:custGeom>
                <a:avLst/>
                <a:gdLst>
                  <a:gd name="T0" fmla="*/ 399 w 417"/>
                  <a:gd name="T1" fmla="*/ 18 h 417"/>
                  <a:gd name="T2" fmla="*/ 334 w 417"/>
                  <a:gd name="T3" fmla="*/ 18 h 417"/>
                  <a:gd name="T4" fmla="*/ 18 w 417"/>
                  <a:gd name="T5" fmla="*/ 333 h 417"/>
                  <a:gd name="T6" fmla="*/ 18 w 417"/>
                  <a:gd name="T7" fmla="*/ 398 h 417"/>
                  <a:gd name="T8" fmla="*/ 84 w 417"/>
                  <a:gd name="T9" fmla="*/ 398 h 417"/>
                  <a:gd name="T10" fmla="*/ 399 w 417"/>
                  <a:gd name="T11" fmla="*/ 84 h 417"/>
                  <a:gd name="T12" fmla="*/ 399 w 417"/>
                  <a:gd name="T13" fmla="*/ 1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7" h="417">
                    <a:moveTo>
                      <a:pt x="399" y="18"/>
                    </a:moveTo>
                    <a:cubicBezTo>
                      <a:pt x="381" y="0"/>
                      <a:pt x="352" y="0"/>
                      <a:pt x="334" y="18"/>
                    </a:cubicBezTo>
                    <a:cubicBezTo>
                      <a:pt x="18" y="333"/>
                      <a:pt x="18" y="333"/>
                      <a:pt x="18" y="333"/>
                    </a:cubicBezTo>
                    <a:cubicBezTo>
                      <a:pt x="0" y="351"/>
                      <a:pt x="0" y="380"/>
                      <a:pt x="18" y="398"/>
                    </a:cubicBezTo>
                    <a:cubicBezTo>
                      <a:pt x="37" y="417"/>
                      <a:pt x="66" y="417"/>
                      <a:pt x="84" y="398"/>
                    </a:cubicBezTo>
                    <a:cubicBezTo>
                      <a:pt x="399" y="84"/>
                      <a:pt x="399" y="84"/>
                      <a:pt x="399" y="84"/>
                    </a:cubicBezTo>
                    <a:cubicBezTo>
                      <a:pt x="417" y="65"/>
                      <a:pt x="417" y="36"/>
                      <a:pt x="399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5" name="Freeform 27">
                <a:extLst>
                  <a:ext uri="{FF2B5EF4-FFF2-40B4-BE49-F238E27FC236}">
                    <a16:creationId xmlns:a16="http://schemas.microsoft.com/office/drawing/2014/main" xmlns="" id="{C840A7AE-8042-4582-9075-C2B5D3CEE1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3675" y="9293225"/>
                <a:ext cx="401637" cy="400050"/>
              </a:xfrm>
              <a:custGeom>
                <a:avLst/>
                <a:gdLst>
                  <a:gd name="T0" fmla="*/ 399 w 417"/>
                  <a:gd name="T1" fmla="*/ 18 h 417"/>
                  <a:gd name="T2" fmla="*/ 333 w 417"/>
                  <a:gd name="T3" fmla="*/ 18 h 417"/>
                  <a:gd name="T4" fmla="*/ 18 w 417"/>
                  <a:gd name="T5" fmla="*/ 333 h 417"/>
                  <a:gd name="T6" fmla="*/ 18 w 417"/>
                  <a:gd name="T7" fmla="*/ 398 h 417"/>
                  <a:gd name="T8" fmla="*/ 84 w 417"/>
                  <a:gd name="T9" fmla="*/ 398 h 417"/>
                  <a:gd name="T10" fmla="*/ 399 w 417"/>
                  <a:gd name="T11" fmla="*/ 84 h 417"/>
                  <a:gd name="T12" fmla="*/ 399 w 417"/>
                  <a:gd name="T13" fmla="*/ 1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7" h="417">
                    <a:moveTo>
                      <a:pt x="399" y="18"/>
                    </a:moveTo>
                    <a:cubicBezTo>
                      <a:pt x="381" y="0"/>
                      <a:pt x="352" y="0"/>
                      <a:pt x="333" y="18"/>
                    </a:cubicBezTo>
                    <a:cubicBezTo>
                      <a:pt x="18" y="333"/>
                      <a:pt x="18" y="333"/>
                      <a:pt x="18" y="333"/>
                    </a:cubicBezTo>
                    <a:cubicBezTo>
                      <a:pt x="0" y="351"/>
                      <a:pt x="0" y="380"/>
                      <a:pt x="18" y="398"/>
                    </a:cubicBezTo>
                    <a:cubicBezTo>
                      <a:pt x="37" y="417"/>
                      <a:pt x="66" y="417"/>
                      <a:pt x="84" y="398"/>
                    </a:cubicBezTo>
                    <a:cubicBezTo>
                      <a:pt x="399" y="84"/>
                      <a:pt x="399" y="84"/>
                      <a:pt x="399" y="84"/>
                    </a:cubicBezTo>
                    <a:cubicBezTo>
                      <a:pt x="417" y="65"/>
                      <a:pt x="417" y="36"/>
                      <a:pt x="399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xmlns="" id="{28C03B5F-8533-42A2-8E16-210C5B947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3038" y="8912225"/>
                <a:ext cx="400050" cy="401638"/>
              </a:xfrm>
              <a:custGeom>
                <a:avLst/>
                <a:gdLst>
                  <a:gd name="T0" fmla="*/ 399 w 417"/>
                  <a:gd name="T1" fmla="*/ 18 h 417"/>
                  <a:gd name="T2" fmla="*/ 333 w 417"/>
                  <a:gd name="T3" fmla="*/ 18 h 417"/>
                  <a:gd name="T4" fmla="*/ 18 w 417"/>
                  <a:gd name="T5" fmla="*/ 333 h 417"/>
                  <a:gd name="T6" fmla="*/ 18 w 417"/>
                  <a:gd name="T7" fmla="*/ 399 h 417"/>
                  <a:gd name="T8" fmla="*/ 84 w 417"/>
                  <a:gd name="T9" fmla="*/ 399 h 417"/>
                  <a:gd name="T10" fmla="*/ 399 w 417"/>
                  <a:gd name="T11" fmla="*/ 84 h 417"/>
                  <a:gd name="T12" fmla="*/ 399 w 417"/>
                  <a:gd name="T13" fmla="*/ 1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7" h="417">
                    <a:moveTo>
                      <a:pt x="399" y="18"/>
                    </a:moveTo>
                    <a:cubicBezTo>
                      <a:pt x="380" y="0"/>
                      <a:pt x="351" y="0"/>
                      <a:pt x="333" y="18"/>
                    </a:cubicBezTo>
                    <a:cubicBezTo>
                      <a:pt x="18" y="333"/>
                      <a:pt x="18" y="333"/>
                      <a:pt x="18" y="333"/>
                    </a:cubicBezTo>
                    <a:cubicBezTo>
                      <a:pt x="0" y="351"/>
                      <a:pt x="0" y="381"/>
                      <a:pt x="18" y="399"/>
                    </a:cubicBezTo>
                    <a:cubicBezTo>
                      <a:pt x="36" y="417"/>
                      <a:pt x="65" y="417"/>
                      <a:pt x="84" y="399"/>
                    </a:cubicBezTo>
                    <a:cubicBezTo>
                      <a:pt x="399" y="84"/>
                      <a:pt x="399" y="84"/>
                      <a:pt x="399" y="84"/>
                    </a:cubicBezTo>
                    <a:cubicBezTo>
                      <a:pt x="417" y="66"/>
                      <a:pt x="417" y="36"/>
                      <a:pt x="399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xmlns="" id="{FAD0AA96-F81E-44BB-B7C6-6170D8086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988" y="8278813"/>
                <a:ext cx="161925" cy="161925"/>
              </a:xfrm>
              <a:custGeom>
                <a:avLst/>
                <a:gdLst>
                  <a:gd name="T0" fmla="*/ 150 w 168"/>
                  <a:gd name="T1" fmla="*/ 18 h 168"/>
                  <a:gd name="T2" fmla="*/ 84 w 168"/>
                  <a:gd name="T3" fmla="*/ 18 h 168"/>
                  <a:gd name="T4" fmla="*/ 18 w 168"/>
                  <a:gd name="T5" fmla="*/ 84 h 168"/>
                  <a:gd name="T6" fmla="*/ 18 w 168"/>
                  <a:gd name="T7" fmla="*/ 150 h 168"/>
                  <a:gd name="T8" fmla="*/ 84 w 168"/>
                  <a:gd name="T9" fmla="*/ 150 h 168"/>
                  <a:gd name="T10" fmla="*/ 150 w 168"/>
                  <a:gd name="T11" fmla="*/ 84 h 168"/>
                  <a:gd name="T12" fmla="*/ 150 w 168"/>
                  <a:gd name="T13" fmla="*/ 1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168">
                    <a:moveTo>
                      <a:pt x="150" y="18"/>
                    </a:moveTo>
                    <a:cubicBezTo>
                      <a:pt x="132" y="0"/>
                      <a:pt x="102" y="0"/>
                      <a:pt x="84" y="18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0" y="102"/>
                      <a:pt x="0" y="132"/>
                      <a:pt x="18" y="150"/>
                    </a:cubicBezTo>
                    <a:cubicBezTo>
                      <a:pt x="37" y="168"/>
                      <a:pt x="66" y="168"/>
                      <a:pt x="84" y="150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68" y="66"/>
                      <a:pt x="168" y="37"/>
                      <a:pt x="150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4EB0BB64-074D-4234-8F06-F9C9A1D9013C}"/>
                </a:ext>
              </a:extLst>
            </p:cNvPr>
            <p:cNvGrpSpPr/>
            <p:nvPr/>
          </p:nvGrpSpPr>
          <p:grpSpPr>
            <a:xfrm>
              <a:off x="7747404" y="4950763"/>
              <a:ext cx="506194" cy="506544"/>
              <a:chOff x="508000" y="7508875"/>
              <a:chExt cx="2289175" cy="2290763"/>
            </a:xfrm>
            <a:solidFill>
              <a:schemeClr val="bg1"/>
            </a:solidFill>
          </p:grpSpPr>
          <p:sp>
            <p:nvSpPr>
              <p:cNvPr id="69" name="Freeform 30">
                <a:extLst>
                  <a:ext uri="{FF2B5EF4-FFF2-40B4-BE49-F238E27FC236}">
                    <a16:creationId xmlns:a16="http://schemas.microsoft.com/office/drawing/2014/main" xmlns="" id="{2E0CA4CB-3E71-4984-81D8-F9E3A26404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000" y="7508875"/>
                <a:ext cx="2289175" cy="2290763"/>
              </a:xfrm>
              <a:custGeom>
                <a:avLst/>
                <a:gdLst>
                  <a:gd name="T0" fmla="*/ 2032 w 2381"/>
                  <a:gd name="T1" fmla="*/ 932 h 2381"/>
                  <a:gd name="T2" fmla="*/ 2106 w 2381"/>
                  <a:gd name="T3" fmla="*/ 642 h 2381"/>
                  <a:gd name="T4" fmla="*/ 2106 w 2381"/>
                  <a:gd name="T5" fmla="*/ 422 h 2381"/>
                  <a:gd name="T6" fmla="*/ 1740 w 2381"/>
                  <a:gd name="T7" fmla="*/ 275 h 2381"/>
                  <a:gd name="T8" fmla="*/ 1450 w 2381"/>
                  <a:gd name="T9" fmla="*/ 349 h 2381"/>
                  <a:gd name="T10" fmla="*/ 1294 w 2381"/>
                  <a:gd name="T11" fmla="*/ 0 h 2381"/>
                  <a:gd name="T12" fmla="*/ 932 w 2381"/>
                  <a:gd name="T13" fmla="*/ 155 h 2381"/>
                  <a:gd name="T14" fmla="*/ 779 w 2381"/>
                  <a:gd name="T15" fmla="*/ 412 h 2381"/>
                  <a:gd name="T16" fmla="*/ 422 w 2381"/>
                  <a:gd name="T17" fmla="*/ 276 h 2381"/>
                  <a:gd name="T18" fmla="*/ 276 w 2381"/>
                  <a:gd name="T19" fmla="*/ 642 h 2381"/>
                  <a:gd name="T20" fmla="*/ 349 w 2381"/>
                  <a:gd name="T21" fmla="*/ 932 h 2381"/>
                  <a:gd name="T22" fmla="*/ 0 w 2381"/>
                  <a:gd name="T23" fmla="*/ 1087 h 2381"/>
                  <a:gd name="T24" fmla="*/ 156 w 2381"/>
                  <a:gd name="T25" fmla="*/ 1449 h 2381"/>
                  <a:gd name="T26" fmla="*/ 413 w 2381"/>
                  <a:gd name="T27" fmla="*/ 1602 h 2381"/>
                  <a:gd name="T28" fmla="*/ 276 w 2381"/>
                  <a:gd name="T29" fmla="*/ 1959 h 2381"/>
                  <a:gd name="T30" fmla="*/ 642 w 2381"/>
                  <a:gd name="T31" fmla="*/ 2106 h 2381"/>
                  <a:gd name="T32" fmla="*/ 932 w 2381"/>
                  <a:gd name="T33" fmla="*/ 2032 h 2381"/>
                  <a:gd name="T34" fmla="*/ 1087 w 2381"/>
                  <a:gd name="T35" fmla="*/ 2381 h 2381"/>
                  <a:gd name="T36" fmla="*/ 1450 w 2381"/>
                  <a:gd name="T37" fmla="*/ 2226 h 2381"/>
                  <a:gd name="T38" fmla="*/ 1603 w 2381"/>
                  <a:gd name="T39" fmla="*/ 1969 h 2381"/>
                  <a:gd name="T40" fmla="*/ 1959 w 2381"/>
                  <a:gd name="T41" fmla="*/ 2106 h 2381"/>
                  <a:gd name="T42" fmla="*/ 2151 w 2381"/>
                  <a:gd name="T43" fmla="*/ 1849 h 2381"/>
                  <a:gd name="T44" fmla="*/ 1969 w 2381"/>
                  <a:gd name="T45" fmla="*/ 1602 h 2381"/>
                  <a:gd name="T46" fmla="*/ 2226 w 2381"/>
                  <a:gd name="T47" fmla="*/ 1449 h 2381"/>
                  <a:gd name="T48" fmla="*/ 2381 w 2381"/>
                  <a:gd name="T49" fmla="*/ 1087 h 2381"/>
                  <a:gd name="T50" fmla="*/ 2278 w 2381"/>
                  <a:gd name="T51" fmla="*/ 1294 h 2381"/>
                  <a:gd name="T52" fmla="*/ 1993 w 2381"/>
                  <a:gd name="T53" fmla="*/ 1346 h 2381"/>
                  <a:gd name="T54" fmla="*/ 1860 w 2381"/>
                  <a:gd name="T55" fmla="*/ 1585 h 2381"/>
                  <a:gd name="T56" fmla="*/ 2033 w 2381"/>
                  <a:gd name="T57" fmla="*/ 1813 h 2381"/>
                  <a:gd name="T58" fmla="*/ 2033 w 2381"/>
                  <a:gd name="T59" fmla="*/ 1886 h 2381"/>
                  <a:gd name="T60" fmla="*/ 1813 w 2381"/>
                  <a:gd name="T61" fmla="*/ 2032 h 2381"/>
                  <a:gd name="T62" fmla="*/ 1585 w 2381"/>
                  <a:gd name="T63" fmla="*/ 1860 h 2381"/>
                  <a:gd name="T64" fmla="*/ 1346 w 2381"/>
                  <a:gd name="T65" fmla="*/ 1993 h 2381"/>
                  <a:gd name="T66" fmla="*/ 1294 w 2381"/>
                  <a:gd name="T67" fmla="*/ 2278 h 2381"/>
                  <a:gd name="T68" fmla="*/ 1035 w 2381"/>
                  <a:gd name="T69" fmla="*/ 2226 h 2381"/>
                  <a:gd name="T70" fmla="*/ 997 w 2381"/>
                  <a:gd name="T71" fmla="*/ 1943 h 2381"/>
                  <a:gd name="T72" fmla="*/ 770 w 2381"/>
                  <a:gd name="T73" fmla="*/ 1853 h 2381"/>
                  <a:gd name="T74" fmla="*/ 569 w 2381"/>
                  <a:gd name="T75" fmla="*/ 2032 h 2381"/>
                  <a:gd name="T76" fmla="*/ 349 w 2381"/>
                  <a:gd name="T77" fmla="*/ 1886 h 2381"/>
                  <a:gd name="T78" fmla="*/ 514 w 2381"/>
                  <a:gd name="T79" fmla="*/ 1648 h 2381"/>
                  <a:gd name="T80" fmla="*/ 438 w 2381"/>
                  <a:gd name="T81" fmla="*/ 1385 h 2381"/>
                  <a:gd name="T82" fmla="*/ 156 w 2381"/>
                  <a:gd name="T83" fmla="*/ 1346 h 2381"/>
                  <a:gd name="T84" fmla="*/ 104 w 2381"/>
                  <a:gd name="T85" fmla="*/ 1087 h 2381"/>
                  <a:gd name="T86" fmla="*/ 388 w 2381"/>
                  <a:gd name="T87" fmla="*/ 1035 h 2381"/>
                  <a:gd name="T88" fmla="*/ 522 w 2381"/>
                  <a:gd name="T89" fmla="*/ 796 h 2381"/>
                  <a:gd name="T90" fmla="*/ 349 w 2381"/>
                  <a:gd name="T91" fmla="*/ 569 h 2381"/>
                  <a:gd name="T92" fmla="*/ 495 w 2381"/>
                  <a:gd name="T93" fmla="*/ 349 h 2381"/>
                  <a:gd name="T94" fmla="*/ 733 w 2381"/>
                  <a:gd name="T95" fmla="*/ 513 h 2381"/>
                  <a:gd name="T96" fmla="*/ 997 w 2381"/>
                  <a:gd name="T97" fmla="*/ 438 h 2381"/>
                  <a:gd name="T98" fmla="*/ 1035 w 2381"/>
                  <a:gd name="T99" fmla="*/ 155 h 2381"/>
                  <a:gd name="T100" fmla="*/ 1294 w 2381"/>
                  <a:gd name="T101" fmla="*/ 104 h 2381"/>
                  <a:gd name="T102" fmla="*/ 1346 w 2381"/>
                  <a:gd name="T103" fmla="*/ 388 h 2381"/>
                  <a:gd name="T104" fmla="*/ 1585 w 2381"/>
                  <a:gd name="T105" fmla="*/ 521 h 2381"/>
                  <a:gd name="T106" fmla="*/ 1813 w 2381"/>
                  <a:gd name="T107" fmla="*/ 349 h 2381"/>
                  <a:gd name="T108" fmla="*/ 2033 w 2381"/>
                  <a:gd name="T109" fmla="*/ 495 h 2381"/>
                  <a:gd name="T110" fmla="*/ 2033 w 2381"/>
                  <a:gd name="T111" fmla="*/ 569 h 2381"/>
                  <a:gd name="T112" fmla="*/ 1860 w 2381"/>
                  <a:gd name="T113" fmla="*/ 796 h 2381"/>
                  <a:gd name="T114" fmla="*/ 1993 w 2381"/>
                  <a:gd name="T115" fmla="*/ 1035 h 2381"/>
                  <a:gd name="T116" fmla="*/ 2278 w 2381"/>
                  <a:gd name="T117" fmla="*/ 1087 h 2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81" h="2381">
                    <a:moveTo>
                      <a:pt x="2226" y="932"/>
                    </a:moveTo>
                    <a:cubicBezTo>
                      <a:pt x="2032" y="932"/>
                      <a:pt x="2032" y="932"/>
                      <a:pt x="2032" y="932"/>
                    </a:cubicBezTo>
                    <a:cubicBezTo>
                      <a:pt x="2016" y="879"/>
                      <a:pt x="1995" y="827"/>
                      <a:pt x="1969" y="779"/>
                    </a:cubicBezTo>
                    <a:cubicBezTo>
                      <a:pt x="2106" y="642"/>
                      <a:pt x="2106" y="642"/>
                      <a:pt x="2106" y="642"/>
                    </a:cubicBezTo>
                    <a:cubicBezTo>
                      <a:pt x="2135" y="612"/>
                      <a:pt x="2151" y="573"/>
                      <a:pt x="2151" y="532"/>
                    </a:cubicBezTo>
                    <a:cubicBezTo>
                      <a:pt x="2151" y="490"/>
                      <a:pt x="2135" y="451"/>
                      <a:pt x="2106" y="422"/>
                    </a:cubicBezTo>
                    <a:cubicBezTo>
                      <a:pt x="1959" y="275"/>
                      <a:pt x="1959" y="275"/>
                      <a:pt x="1959" y="275"/>
                    </a:cubicBezTo>
                    <a:cubicBezTo>
                      <a:pt x="1901" y="217"/>
                      <a:pt x="1798" y="217"/>
                      <a:pt x="1740" y="275"/>
                    </a:cubicBezTo>
                    <a:cubicBezTo>
                      <a:pt x="1603" y="412"/>
                      <a:pt x="1603" y="412"/>
                      <a:pt x="1603" y="412"/>
                    </a:cubicBezTo>
                    <a:cubicBezTo>
                      <a:pt x="1554" y="387"/>
                      <a:pt x="1503" y="365"/>
                      <a:pt x="1450" y="349"/>
                    </a:cubicBezTo>
                    <a:cubicBezTo>
                      <a:pt x="1450" y="155"/>
                      <a:pt x="1450" y="155"/>
                      <a:pt x="1450" y="155"/>
                    </a:cubicBezTo>
                    <a:cubicBezTo>
                      <a:pt x="1450" y="70"/>
                      <a:pt x="1380" y="0"/>
                      <a:pt x="1294" y="0"/>
                    </a:cubicBezTo>
                    <a:cubicBezTo>
                      <a:pt x="1087" y="0"/>
                      <a:pt x="1087" y="0"/>
                      <a:pt x="1087" y="0"/>
                    </a:cubicBezTo>
                    <a:cubicBezTo>
                      <a:pt x="1002" y="0"/>
                      <a:pt x="932" y="70"/>
                      <a:pt x="932" y="155"/>
                    </a:cubicBezTo>
                    <a:cubicBezTo>
                      <a:pt x="932" y="349"/>
                      <a:pt x="932" y="349"/>
                      <a:pt x="932" y="349"/>
                    </a:cubicBezTo>
                    <a:cubicBezTo>
                      <a:pt x="879" y="365"/>
                      <a:pt x="828" y="387"/>
                      <a:pt x="779" y="412"/>
                    </a:cubicBezTo>
                    <a:cubicBezTo>
                      <a:pt x="642" y="276"/>
                      <a:pt x="642" y="276"/>
                      <a:pt x="642" y="276"/>
                    </a:cubicBezTo>
                    <a:cubicBezTo>
                      <a:pt x="581" y="215"/>
                      <a:pt x="483" y="215"/>
                      <a:pt x="422" y="276"/>
                    </a:cubicBezTo>
                    <a:cubicBezTo>
                      <a:pt x="276" y="422"/>
                      <a:pt x="276" y="422"/>
                      <a:pt x="276" y="422"/>
                    </a:cubicBezTo>
                    <a:cubicBezTo>
                      <a:pt x="215" y="483"/>
                      <a:pt x="215" y="581"/>
                      <a:pt x="276" y="642"/>
                    </a:cubicBezTo>
                    <a:cubicBezTo>
                      <a:pt x="413" y="779"/>
                      <a:pt x="413" y="779"/>
                      <a:pt x="413" y="779"/>
                    </a:cubicBezTo>
                    <a:cubicBezTo>
                      <a:pt x="387" y="827"/>
                      <a:pt x="366" y="879"/>
                      <a:pt x="349" y="932"/>
                    </a:cubicBezTo>
                    <a:cubicBezTo>
                      <a:pt x="156" y="932"/>
                      <a:pt x="156" y="932"/>
                      <a:pt x="156" y="932"/>
                    </a:cubicBezTo>
                    <a:cubicBezTo>
                      <a:pt x="70" y="932"/>
                      <a:pt x="0" y="1001"/>
                      <a:pt x="0" y="1087"/>
                    </a:cubicBezTo>
                    <a:cubicBezTo>
                      <a:pt x="0" y="1294"/>
                      <a:pt x="0" y="1294"/>
                      <a:pt x="0" y="1294"/>
                    </a:cubicBezTo>
                    <a:cubicBezTo>
                      <a:pt x="0" y="1380"/>
                      <a:pt x="70" y="1449"/>
                      <a:pt x="156" y="1449"/>
                    </a:cubicBezTo>
                    <a:cubicBezTo>
                      <a:pt x="349" y="1449"/>
                      <a:pt x="349" y="1449"/>
                      <a:pt x="349" y="1449"/>
                    </a:cubicBezTo>
                    <a:cubicBezTo>
                      <a:pt x="366" y="1502"/>
                      <a:pt x="387" y="1554"/>
                      <a:pt x="413" y="1602"/>
                    </a:cubicBezTo>
                    <a:cubicBezTo>
                      <a:pt x="276" y="1739"/>
                      <a:pt x="276" y="1739"/>
                      <a:pt x="276" y="1739"/>
                    </a:cubicBezTo>
                    <a:cubicBezTo>
                      <a:pt x="215" y="1800"/>
                      <a:pt x="215" y="1899"/>
                      <a:pt x="276" y="1959"/>
                    </a:cubicBezTo>
                    <a:cubicBezTo>
                      <a:pt x="422" y="2106"/>
                      <a:pt x="422" y="2106"/>
                      <a:pt x="422" y="2106"/>
                    </a:cubicBezTo>
                    <a:cubicBezTo>
                      <a:pt x="483" y="2166"/>
                      <a:pt x="581" y="2166"/>
                      <a:pt x="642" y="2106"/>
                    </a:cubicBezTo>
                    <a:cubicBezTo>
                      <a:pt x="779" y="1969"/>
                      <a:pt x="779" y="1969"/>
                      <a:pt x="779" y="1969"/>
                    </a:cubicBezTo>
                    <a:cubicBezTo>
                      <a:pt x="828" y="1995"/>
                      <a:pt x="879" y="2016"/>
                      <a:pt x="932" y="2032"/>
                    </a:cubicBezTo>
                    <a:cubicBezTo>
                      <a:pt x="932" y="2226"/>
                      <a:pt x="932" y="2226"/>
                      <a:pt x="932" y="2226"/>
                    </a:cubicBezTo>
                    <a:cubicBezTo>
                      <a:pt x="932" y="2311"/>
                      <a:pt x="1002" y="2381"/>
                      <a:pt x="1087" y="2381"/>
                    </a:cubicBezTo>
                    <a:cubicBezTo>
                      <a:pt x="1294" y="2381"/>
                      <a:pt x="1294" y="2381"/>
                      <a:pt x="1294" y="2381"/>
                    </a:cubicBezTo>
                    <a:cubicBezTo>
                      <a:pt x="1380" y="2381"/>
                      <a:pt x="1450" y="2311"/>
                      <a:pt x="1450" y="2226"/>
                    </a:cubicBezTo>
                    <a:cubicBezTo>
                      <a:pt x="1450" y="2032"/>
                      <a:pt x="1450" y="2032"/>
                      <a:pt x="1450" y="2032"/>
                    </a:cubicBezTo>
                    <a:cubicBezTo>
                      <a:pt x="1503" y="2016"/>
                      <a:pt x="1554" y="1994"/>
                      <a:pt x="1603" y="1969"/>
                    </a:cubicBezTo>
                    <a:cubicBezTo>
                      <a:pt x="1740" y="2106"/>
                      <a:pt x="1740" y="2106"/>
                      <a:pt x="1740" y="2106"/>
                    </a:cubicBezTo>
                    <a:cubicBezTo>
                      <a:pt x="1798" y="2164"/>
                      <a:pt x="1901" y="2164"/>
                      <a:pt x="1959" y="2106"/>
                    </a:cubicBezTo>
                    <a:cubicBezTo>
                      <a:pt x="2106" y="1959"/>
                      <a:pt x="2106" y="1959"/>
                      <a:pt x="2106" y="1959"/>
                    </a:cubicBezTo>
                    <a:cubicBezTo>
                      <a:pt x="2135" y="1930"/>
                      <a:pt x="2151" y="1891"/>
                      <a:pt x="2151" y="1849"/>
                    </a:cubicBezTo>
                    <a:cubicBezTo>
                      <a:pt x="2151" y="1808"/>
                      <a:pt x="2135" y="1769"/>
                      <a:pt x="2106" y="1739"/>
                    </a:cubicBezTo>
                    <a:cubicBezTo>
                      <a:pt x="1969" y="1602"/>
                      <a:pt x="1969" y="1602"/>
                      <a:pt x="1969" y="1602"/>
                    </a:cubicBezTo>
                    <a:cubicBezTo>
                      <a:pt x="1995" y="1554"/>
                      <a:pt x="2016" y="1502"/>
                      <a:pt x="2032" y="1449"/>
                    </a:cubicBezTo>
                    <a:cubicBezTo>
                      <a:pt x="2226" y="1449"/>
                      <a:pt x="2226" y="1449"/>
                      <a:pt x="2226" y="1449"/>
                    </a:cubicBezTo>
                    <a:cubicBezTo>
                      <a:pt x="2312" y="1449"/>
                      <a:pt x="2381" y="1380"/>
                      <a:pt x="2381" y="1294"/>
                    </a:cubicBezTo>
                    <a:cubicBezTo>
                      <a:pt x="2381" y="1087"/>
                      <a:pt x="2381" y="1087"/>
                      <a:pt x="2381" y="1087"/>
                    </a:cubicBezTo>
                    <a:cubicBezTo>
                      <a:pt x="2381" y="1001"/>
                      <a:pt x="2312" y="932"/>
                      <a:pt x="2226" y="932"/>
                    </a:cubicBezTo>
                    <a:close/>
                    <a:moveTo>
                      <a:pt x="2278" y="1294"/>
                    </a:moveTo>
                    <a:cubicBezTo>
                      <a:pt x="2278" y="1323"/>
                      <a:pt x="2255" y="1346"/>
                      <a:pt x="2226" y="1346"/>
                    </a:cubicBezTo>
                    <a:cubicBezTo>
                      <a:pt x="1993" y="1346"/>
                      <a:pt x="1993" y="1346"/>
                      <a:pt x="1993" y="1346"/>
                    </a:cubicBezTo>
                    <a:cubicBezTo>
                      <a:pt x="1970" y="1346"/>
                      <a:pt x="1949" y="1362"/>
                      <a:pt x="1943" y="1385"/>
                    </a:cubicBezTo>
                    <a:cubicBezTo>
                      <a:pt x="1925" y="1455"/>
                      <a:pt x="1897" y="1523"/>
                      <a:pt x="1860" y="1585"/>
                    </a:cubicBezTo>
                    <a:cubicBezTo>
                      <a:pt x="1848" y="1605"/>
                      <a:pt x="1851" y="1631"/>
                      <a:pt x="1868" y="1648"/>
                    </a:cubicBezTo>
                    <a:cubicBezTo>
                      <a:pt x="2033" y="1813"/>
                      <a:pt x="2033" y="1813"/>
                      <a:pt x="2033" y="1813"/>
                    </a:cubicBezTo>
                    <a:cubicBezTo>
                      <a:pt x="2042" y="1822"/>
                      <a:pt x="2048" y="1835"/>
                      <a:pt x="2048" y="1849"/>
                    </a:cubicBezTo>
                    <a:cubicBezTo>
                      <a:pt x="2048" y="1863"/>
                      <a:pt x="2042" y="1876"/>
                      <a:pt x="2033" y="1886"/>
                    </a:cubicBezTo>
                    <a:cubicBezTo>
                      <a:pt x="1886" y="2032"/>
                      <a:pt x="1886" y="2032"/>
                      <a:pt x="1886" y="2032"/>
                    </a:cubicBezTo>
                    <a:cubicBezTo>
                      <a:pt x="1867" y="2052"/>
                      <a:pt x="1832" y="2052"/>
                      <a:pt x="1813" y="2032"/>
                    </a:cubicBezTo>
                    <a:cubicBezTo>
                      <a:pt x="1648" y="1868"/>
                      <a:pt x="1648" y="1868"/>
                      <a:pt x="1648" y="1868"/>
                    </a:cubicBezTo>
                    <a:cubicBezTo>
                      <a:pt x="1631" y="1851"/>
                      <a:pt x="1606" y="1848"/>
                      <a:pt x="1585" y="1860"/>
                    </a:cubicBezTo>
                    <a:cubicBezTo>
                      <a:pt x="1523" y="1897"/>
                      <a:pt x="1456" y="1925"/>
                      <a:pt x="1385" y="1943"/>
                    </a:cubicBezTo>
                    <a:cubicBezTo>
                      <a:pt x="1362" y="1949"/>
                      <a:pt x="1346" y="1969"/>
                      <a:pt x="1346" y="1993"/>
                    </a:cubicBezTo>
                    <a:cubicBezTo>
                      <a:pt x="1346" y="2226"/>
                      <a:pt x="1346" y="2226"/>
                      <a:pt x="1346" y="2226"/>
                    </a:cubicBezTo>
                    <a:cubicBezTo>
                      <a:pt x="1346" y="2254"/>
                      <a:pt x="1323" y="2278"/>
                      <a:pt x="1294" y="2278"/>
                    </a:cubicBezTo>
                    <a:cubicBezTo>
                      <a:pt x="1087" y="2278"/>
                      <a:pt x="1087" y="2278"/>
                      <a:pt x="1087" y="2278"/>
                    </a:cubicBezTo>
                    <a:cubicBezTo>
                      <a:pt x="1059" y="2278"/>
                      <a:pt x="1035" y="2254"/>
                      <a:pt x="1035" y="2226"/>
                    </a:cubicBezTo>
                    <a:cubicBezTo>
                      <a:pt x="1035" y="1993"/>
                      <a:pt x="1035" y="1993"/>
                      <a:pt x="1035" y="1993"/>
                    </a:cubicBezTo>
                    <a:cubicBezTo>
                      <a:pt x="1035" y="1969"/>
                      <a:pt x="1019" y="1949"/>
                      <a:pt x="997" y="1943"/>
                    </a:cubicBezTo>
                    <a:cubicBezTo>
                      <a:pt x="926" y="1925"/>
                      <a:pt x="859" y="1897"/>
                      <a:pt x="796" y="1860"/>
                    </a:cubicBezTo>
                    <a:cubicBezTo>
                      <a:pt x="788" y="1855"/>
                      <a:pt x="779" y="1853"/>
                      <a:pt x="770" y="1853"/>
                    </a:cubicBezTo>
                    <a:cubicBezTo>
                      <a:pt x="757" y="1853"/>
                      <a:pt x="743" y="1858"/>
                      <a:pt x="733" y="1868"/>
                    </a:cubicBezTo>
                    <a:cubicBezTo>
                      <a:pt x="569" y="2032"/>
                      <a:pt x="569" y="2032"/>
                      <a:pt x="569" y="2032"/>
                    </a:cubicBezTo>
                    <a:cubicBezTo>
                      <a:pt x="548" y="2053"/>
                      <a:pt x="516" y="2053"/>
                      <a:pt x="495" y="2032"/>
                    </a:cubicBezTo>
                    <a:cubicBezTo>
                      <a:pt x="349" y="1886"/>
                      <a:pt x="349" y="1886"/>
                      <a:pt x="349" y="1886"/>
                    </a:cubicBezTo>
                    <a:cubicBezTo>
                      <a:pt x="329" y="1866"/>
                      <a:pt x="329" y="1833"/>
                      <a:pt x="349" y="1813"/>
                    </a:cubicBezTo>
                    <a:cubicBezTo>
                      <a:pt x="514" y="1648"/>
                      <a:pt x="514" y="1648"/>
                      <a:pt x="514" y="1648"/>
                    </a:cubicBezTo>
                    <a:cubicBezTo>
                      <a:pt x="530" y="1631"/>
                      <a:pt x="533" y="1605"/>
                      <a:pt x="521" y="1585"/>
                    </a:cubicBezTo>
                    <a:cubicBezTo>
                      <a:pt x="485" y="1523"/>
                      <a:pt x="457" y="1455"/>
                      <a:pt x="438" y="1385"/>
                    </a:cubicBezTo>
                    <a:cubicBezTo>
                      <a:pt x="433" y="1362"/>
                      <a:pt x="412" y="1346"/>
                      <a:pt x="388" y="1346"/>
                    </a:cubicBezTo>
                    <a:cubicBezTo>
                      <a:pt x="156" y="1346"/>
                      <a:pt x="156" y="1346"/>
                      <a:pt x="156" y="1346"/>
                    </a:cubicBezTo>
                    <a:cubicBezTo>
                      <a:pt x="127" y="1346"/>
                      <a:pt x="104" y="1323"/>
                      <a:pt x="104" y="1294"/>
                    </a:cubicBezTo>
                    <a:cubicBezTo>
                      <a:pt x="104" y="1087"/>
                      <a:pt x="104" y="1087"/>
                      <a:pt x="104" y="1087"/>
                    </a:cubicBezTo>
                    <a:cubicBezTo>
                      <a:pt x="104" y="1059"/>
                      <a:pt x="127" y="1035"/>
                      <a:pt x="156" y="1035"/>
                    </a:cubicBezTo>
                    <a:cubicBezTo>
                      <a:pt x="388" y="1035"/>
                      <a:pt x="388" y="1035"/>
                      <a:pt x="388" y="1035"/>
                    </a:cubicBezTo>
                    <a:cubicBezTo>
                      <a:pt x="412" y="1035"/>
                      <a:pt x="433" y="1019"/>
                      <a:pt x="439" y="996"/>
                    </a:cubicBezTo>
                    <a:cubicBezTo>
                      <a:pt x="457" y="926"/>
                      <a:pt x="485" y="858"/>
                      <a:pt x="522" y="796"/>
                    </a:cubicBezTo>
                    <a:cubicBezTo>
                      <a:pt x="534" y="776"/>
                      <a:pt x="530" y="750"/>
                      <a:pt x="514" y="733"/>
                    </a:cubicBezTo>
                    <a:cubicBezTo>
                      <a:pt x="349" y="569"/>
                      <a:pt x="349" y="569"/>
                      <a:pt x="349" y="569"/>
                    </a:cubicBezTo>
                    <a:cubicBezTo>
                      <a:pt x="329" y="548"/>
                      <a:pt x="329" y="515"/>
                      <a:pt x="349" y="495"/>
                    </a:cubicBezTo>
                    <a:cubicBezTo>
                      <a:pt x="495" y="349"/>
                      <a:pt x="495" y="349"/>
                      <a:pt x="495" y="349"/>
                    </a:cubicBezTo>
                    <a:cubicBezTo>
                      <a:pt x="516" y="328"/>
                      <a:pt x="548" y="329"/>
                      <a:pt x="569" y="349"/>
                    </a:cubicBezTo>
                    <a:cubicBezTo>
                      <a:pt x="733" y="513"/>
                      <a:pt x="733" y="513"/>
                      <a:pt x="733" y="513"/>
                    </a:cubicBezTo>
                    <a:cubicBezTo>
                      <a:pt x="750" y="530"/>
                      <a:pt x="776" y="533"/>
                      <a:pt x="796" y="521"/>
                    </a:cubicBezTo>
                    <a:cubicBezTo>
                      <a:pt x="859" y="485"/>
                      <a:pt x="926" y="457"/>
                      <a:pt x="997" y="438"/>
                    </a:cubicBezTo>
                    <a:cubicBezTo>
                      <a:pt x="1019" y="432"/>
                      <a:pt x="1035" y="412"/>
                      <a:pt x="1035" y="388"/>
                    </a:cubicBezTo>
                    <a:cubicBezTo>
                      <a:pt x="1035" y="155"/>
                      <a:pt x="1035" y="155"/>
                      <a:pt x="1035" y="155"/>
                    </a:cubicBezTo>
                    <a:cubicBezTo>
                      <a:pt x="1035" y="127"/>
                      <a:pt x="1059" y="104"/>
                      <a:pt x="1087" y="104"/>
                    </a:cubicBezTo>
                    <a:cubicBezTo>
                      <a:pt x="1294" y="104"/>
                      <a:pt x="1294" y="104"/>
                      <a:pt x="1294" y="104"/>
                    </a:cubicBezTo>
                    <a:cubicBezTo>
                      <a:pt x="1323" y="104"/>
                      <a:pt x="1346" y="127"/>
                      <a:pt x="1346" y="155"/>
                    </a:cubicBezTo>
                    <a:cubicBezTo>
                      <a:pt x="1346" y="388"/>
                      <a:pt x="1346" y="388"/>
                      <a:pt x="1346" y="388"/>
                    </a:cubicBezTo>
                    <a:cubicBezTo>
                      <a:pt x="1346" y="412"/>
                      <a:pt x="1362" y="432"/>
                      <a:pt x="1385" y="438"/>
                    </a:cubicBezTo>
                    <a:cubicBezTo>
                      <a:pt x="1456" y="457"/>
                      <a:pt x="1523" y="485"/>
                      <a:pt x="1585" y="521"/>
                    </a:cubicBezTo>
                    <a:cubicBezTo>
                      <a:pt x="1606" y="533"/>
                      <a:pt x="1632" y="530"/>
                      <a:pt x="1648" y="513"/>
                    </a:cubicBezTo>
                    <a:cubicBezTo>
                      <a:pt x="1813" y="349"/>
                      <a:pt x="1813" y="349"/>
                      <a:pt x="1813" y="349"/>
                    </a:cubicBezTo>
                    <a:cubicBezTo>
                      <a:pt x="1832" y="329"/>
                      <a:pt x="1867" y="329"/>
                      <a:pt x="1886" y="349"/>
                    </a:cubicBezTo>
                    <a:cubicBezTo>
                      <a:pt x="2033" y="495"/>
                      <a:pt x="2033" y="495"/>
                      <a:pt x="2033" y="495"/>
                    </a:cubicBezTo>
                    <a:cubicBezTo>
                      <a:pt x="2042" y="505"/>
                      <a:pt x="2048" y="518"/>
                      <a:pt x="2048" y="532"/>
                    </a:cubicBezTo>
                    <a:cubicBezTo>
                      <a:pt x="2048" y="546"/>
                      <a:pt x="2042" y="559"/>
                      <a:pt x="2033" y="569"/>
                    </a:cubicBezTo>
                    <a:cubicBezTo>
                      <a:pt x="1868" y="733"/>
                      <a:pt x="1868" y="733"/>
                      <a:pt x="1868" y="733"/>
                    </a:cubicBezTo>
                    <a:cubicBezTo>
                      <a:pt x="1851" y="750"/>
                      <a:pt x="1848" y="776"/>
                      <a:pt x="1860" y="796"/>
                    </a:cubicBezTo>
                    <a:cubicBezTo>
                      <a:pt x="1897" y="858"/>
                      <a:pt x="1925" y="926"/>
                      <a:pt x="1943" y="996"/>
                    </a:cubicBezTo>
                    <a:cubicBezTo>
                      <a:pt x="1949" y="1019"/>
                      <a:pt x="1970" y="1035"/>
                      <a:pt x="1993" y="1035"/>
                    </a:cubicBezTo>
                    <a:cubicBezTo>
                      <a:pt x="2226" y="1035"/>
                      <a:pt x="2226" y="1035"/>
                      <a:pt x="2226" y="1035"/>
                    </a:cubicBezTo>
                    <a:cubicBezTo>
                      <a:pt x="2255" y="1035"/>
                      <a:pt x="2278" y="1059"/>
                      <a:pt x="2278" y="1087"/>
                    </a:cubicBezTo>
                    <a:lnTo>
                      <a:pt x="2278" y="129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0" name="Freeform 31">
                <a:extLst>
                  <a:ext uri="{FF2B5EF4-FFF2-40B4-BE49-F238E27FC236}">
                    <a16:creationId xmlns:a16="http://schemas.microsoft.com/office/drawing/2014/main" xmlns="" id="{64A5BEC0-90AA-4AAA-B765-69009F4AAA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4913" y="8205788"/>
                <a:ext cx="896937" cy="896938"/>
              </a:xfrm>
              <a:custGeom>
                <a:avLst/>
                <a:gdLst>
                  <a:gd name="T0" fmla="*/ 466 w 932"/>
                  <a:gd name="T1" fmla="*/ 0 h 931"/>
                  <a:gd name="T2" fmla="*/ 0 w 932"/>
                  <a:gd name="T3" fmla="*/ 466 h 931"/>
                  <a:gd name="T4" fmla="*/ 466 w 932"/>
                  <a:gd name="T5" fmla="*/ 931 h 931"/>
                  <a:gd name="T6" fmla="*/ 932 w 932"/>
                  <a:gd name="T7" fmla="*/ 466 h 931"/>
                  <a:gd name="T8" fmla="*/ 466 w 932"/>
                  <a:gd name="T9" fmla="*/ 0 h 931"/>
                  <a:gd name="T10" fmla="*/ 466 w 932"/>
                  <a:gd name="T11" fmla="*/ 828 h 931"/>
                  <a:gd name="T12" fmla="*/ 103 w 932"/>
                  <a:gd name="T13" fmla="*/ 466 h 931"/>
                  <a:gd name="T14" fmla="*/ 466 w 932"/>
                  <a:gd name="T15" fmla="*/ 103 h 931"/>
                  <a:gd name="T16" fmla="*/ 828 w 932"/>
                  <a:gd name="T17" fmla="*/ 466 h 931"/>
                  <a:gd name="T18" fmla="*/ 466 w 932"/>
                  <a:gd name="T19" fmla="*/ 82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2" h="931">
                    <a:moveTo>
                      <a:pt x="466" y="0"/>
                    </a:moveTo>
                    <a:cubicBezTo>
                      <a:pt x="209" y="0"/>
                      <a:pt x="0" y="209"/>
                      <a:pt x="0" y="466"/>
                    </a:cubicBezTo>
                    <a:cubicBezTo>
                      <a:pt x="0" y="722"/>
                      <a:pt x="209" y="931"/>
                      <a:pt x="466" y="931"/>
                    </a:cubicBezTo>
                    <a:cubicBezTo>
                      <a:pt x="723" y="931"/>
                      <a:pt x="932" y="722"/>
                      <a:pt x="932" y="466"/>
                    </a:cubicBezTo>
                    <a:cubicBezTo>
                      <a:pt x="932" y="209"/>
                      <a:pt x="723" y="0"/>
                      <a:pt x="466" y="0"/>
                    </a:cubicBezTo>
                    <a:close/>
                    <a:moveTo>
                      <a:pt x="466" y="828"/>
                    </a:moveTo>
                    <a:cubicBezTo>
                      <a:pt x="266" y="828"/>
                      <a:pt x="103" y="665"/>
                      <a:pt x="103" y="466"/>
                    </a:cubicBezTo>
                    <a:cubicBezTo>
                      <a:pt x="103" y="266"/>
                      <a:pt x="266" y="103"/>
                      <a:pt x="466" y="103"/>
                    </a:cubicBezTo>
                    <a:cubicBezTo>
                      <a:pt x="666" y="103"/>
                      <a:pt x="828" y="266"/>
                      <a:pt x="828" y="466"/>
                    </a:cubicBezTo>
                    <a:cubicBezTo>
                      <a:pt x="828" y="665"/>
                      <a:pt x="666" y="828"/>
                      <a:pt x="466" y="8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CBB8FFA8-4C46-47E1-AF8B-0DA717F6A05F}"/>
                </a:ext>
              </a:extLst>
            </p:cNvPr>
            <p:cNvSpPr/>
            <p:nvPr/>
          </p:nvSpPr>
          <p:spPr>
            <a:xfrm>
              <a:off x="8325560" y="3118845"/>
              <a:ext cx="2747111" cy="124840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just"/>
              <a:r>
                <a:rPr lang="en-US" sz="1400" dirty="0">
                  <a:solidFill>
                    <a:schemeClr val="bg1"/>
                  </a:solidFill>
                </a:rPr>
                <a:t>Used for data center, services offered in a infrastructure, your team members are assigned inside sub account based on their work in co.</a:t>
              </a:r>
            </a:p>
            <a:p>
              <a:pPr algn="just"/>
              <a:r>
                <a:rPr lang="en-US" sz="1400" dirty="0">
                  <a:solidFill>
                    <a:schemeClr val="bg1"/>
                  </a:solidFill>
                </a:rPr>
                <a:t>We need to create service plan to the sub account, to distribute the overall services offered at global account level. </a:t>
              </a:r>
              <a:endParaRPr lang="en-IN" sz="1400" dirty="0">
                <a:solidFill>
                  <a:schemeClr val="bg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93A1BB57-D5AB-42CF-B8AB-CB0A04D7C1C8}"/>
                </a:ext>
              </a:extLst>
            </p:cNvPr>
            <p:cNvSpPr/>
            <p:nvPr/>
          </p:nvSpPr>
          <p:spPr>
            <a:xfrm>
              <a:off x="8456006" y="4796393"/>
              <a:ext cx="2451674" cy="81528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Out of all services available at sub account level, we can further distribute resources to the spaces using quota plan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93A1BB57-D5AB-42CF-B8AB-CB0A04D7C1C8}"/>
              </a:ext>
            </a:extLst>
          </p:cNvPr>
          <p:cNvSpPr/>
          <p:nvPr/>
        </p:nvSpPr>
        <p:spPr>
          <a:xfrm>
            <a:off x="5210026" y="2852936"/>
            <a:ext cx="2121270" cy="8617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</a:rPr>
              <a:t>Don’t forget to add members to your sub accounts according their nature of work.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40" y="6105490"/>
            <a:ext cx="6092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>
                <a:hlinkClick r:id="rId3"/>
              </a:rPr>
              <a:t>https://www.sap.com/india/products/business-technology-platform.html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9942</TotalTime>
  <Words>422</Words>
  <Application>Microsoft Office PowerPoint</Application>
  <PresentationFormat>Custom</PresentationFormat>
  <Paragraphs>103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What is SAP BTP ?</vt:lpstr>
      <vt:lpstr>Business Technology Platform</vt:lpstr>
      <vt:lpstr>SAP BTP Learning Track</vt:lpstr>
      <vt:lpstr>Developer On-boarding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280</cp:revision>
  <dcterms:created xsi:type="dcterms:W3CDTF">2013-09-12T13:05:01Z</dcterms:created>
  <dcterms:modified xsi:type="dcterms:W3CDTF">2021-11-20T10:34:14Z</dcterms:modified>
</cp:coreProperties>
</file>